
<file path=[Content_Types].xml><?xml version="1.0" encoding="utf-8"?>
<Types xmlns="http://schemas.openxmlformats.org/package/2006/content-types">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tags/tag3.xml" ContentType="application/vnd.openxmlformats-officedocument.presentationml.tags+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18" r:id="rId1"/>
    <p:sldMasterId id="2147483753" r:id="rId2"/>
  </p:sldMasterIdLst>
  <p:notesMasterIdLst>
    <p:notesMasterId r:id="rId24"/>
  </p:notesMasterIdLst>
  <p:handoutMasterIdLst>
    <p:handoutMasterId r:id="rId25"/>
  </p:handoutMasterIdLst>
  <p:sldIdLst>
    <p:sldId id="484" r:id="rId3"/>
    <p:sldId id="485" r:id="rId4"/>
    <p:sldId id="430" r:id="rId5"/>
    <p:sldId id="488" r:id="rId6"/>
    <p:sldId id="486" r:id="rId7"/>
    <p:sldId id="462" r:id="rId8"/>
    <p:sldId id="465" r:id="rId9"/>
    <p:sldId id="419" r:id="rId10"/>
    <p:sldId id="415" r:id="rId11"/>
    <p:sldId id="416" r:id="rId12"/>
    <p:sldId id="417" r:id="rId13"/>
    <p:sldId id="418" r:id="rId14"/>
    <p:sldId id="403" r:id="rId15"/>
    <p:sldId id="310" r:id="rId16"/>
    <p:sldId id="330" r:id="rId17"/>
    <p:sldId id="308" r:id="rId18"/>
    <p:sldId id="302" r:id="rId19"/>
    <p:sldId id="331" r:id="rId20"/>
    <p:sldId id="340" r:id="rId21"/>
    <p:sldId id="332" r:id="rId22"/>
    <p:sldId id="315" r:id="rId23"/>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74731" autoAdjust="0"/>
  </p:normalViewPr>
  <p:slideViewPr>
    <p:cSldViewPr>
      <p:cViewPr varScale="1">
        <p:scale>
          <a:sx n="54" d="100"/>
          <a:sy n="54" d="100"/>
        </p:scale>
        <p:origin x="-1836"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2934" y="-96"/>
      </p:cViewPr>
      <p:guideLst>
        <p:guide orient="horz" pos="3223"/>
        <p:guide pos="223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8442076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C5D2FF35-D5CD-4BC4-8178-9FFC6E61222B}" type="datetimeFigureOut">
              <a:rPr lang="en-US" smtClean="0"/>
              <a:pPr/>
              <a:t>9/19/2013</a:t>
            </a:fld>
            <a:endParaRPr lang="en-US"/>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US"/>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48101125-129E-4BCF-8DD3-47F112438861}" type="slidenum">
              <a:rPr lang="en-US" smtClean="0"/>
              <a:pPr/>
              <a:t>‹#›</a:t>
            </a:fld>
            <a:endParaRPr lang="en-US"/>
          </a:p>
        </p:txBody>
      </p:sp>
    </p:spTree>
    <p:extLst>
      <p:ext uri="{BB962C8B-B14F-4D97-AF65-F5344CB8AC3E}">
        <p14:creationId xmlns:p14="http://schemas.microsoft.com/office/powerpoint/2010/main" xmlns="" val="999018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3"/>
          <p:cNvSpPr>
            <a:spLocks noGrp="1" noChangeArrowheads="1"/>
          </p:cNvSpPr>
          <p:nvPr>
            <p:ph type="dt" sz="quarter" idx="1"/>
          </p:nvPr>
        </p:nvSpPr>
        <p:spPr>
          <a:noFill/>
        </p:spPr>
        <p:txBody>
          <a:bodyPr/>
          <a:lstStyle/>
          <a:p>
            <a:r>
              <a:rPr lang="en-GB">
                <a:latin typeface="Arial" pitchFamily="34" charset="0"/>
                <a:cs typeface="Arial" pitchFamily="34" charset="0"/>
              </a:rPr>
              <a:t>Date</a:t>
            </a:r>
          </a:p>
        </p:txBody>
      </p:sp>
      <p:sp>
        <p:nvSpPr>
          <p:cNvPr id="98307" name="Rectangle 7"/>
          <p:cNvSpPr>
            <a:spLocks noGrp="1" noChangeArrowheads="1"/>
          </p:cNvSpPr>
          <p:nvPr>
            <p:ph type="sldNum" sz="quarter" idx="5"/>
          </p:nvPr>
        </p:nvSpPr>
        <p:spPr>
          <a:noFill/>
        </p:spPr>
        <p:txBody>
          <a:bodyPr/>
          <a:lstStyle/>
          <a:p>
            <a:fld id="{FD657D84-0598-498D-9297-4CB041D934BE}" type="slidenum">
              <a:rPr lang="en-GB">
                <a:latin typeface="Arial" pitchFamily="34" charset="0"/>
                <a:cs typeface="Arial" pitchFamily="34" charset="0"/>
              </a:rPr>
              <a:pPr/>
              <a:t>1</a:t>
            </a:fld>
            <a:endParaRPr lang="en-GB">
              <a:latin typeface="Arial" pitchFamily="34" charset="0"/>
              <a:cs typeface="Arial" pitchFamily="34" charset="0"/>
            </a:endParaRPr>
          </a:p>
        </p:txBody>
      </p:sp>
      <p:sp>
        <p:nvSpPr>
          <p:cNvPr id="98308" name="Rectangle 2"/>
          <p:cNvSpPr>
            <a:spLocks noGrp="1" noRot="1" noChangeAspect="1" noChangeArrowheads="1" noTextEdit="1"/>
          </p:cNvSpPr>
          <p:nvPr>
            <p:ph type="sldImg"/>
          </p:nvPr>
        </p:nvSpPr>
        <p:spPr>
          <a:ln/>
        </p:spPr>
      </p:sp>
      <p:sp>
        <p:nvSpPr>
          <p:cNvPr id="98309"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Every time you log onto the Internet, your security risk increases astronomically. </a:t>
            </a:r>
            <a:endParaRPr lang="en-US" dirty="0"/>
          </a:p>
        </p:txBody>
      </p:sp>
      <p:sp>
        <p:nvSpPr>
          <p:cNvPr id="4" name="Slide Number Placeholder 3"/>
          <p:cNvSpPr>
            <a:spLocks noGrp="1"/>
          </p:cNvSpPr>
          <p:nvPr>
            <p:ph type="sldNum" sz="quarter" idx="10"/>
          </p:nvPr>
        </p:nvSpPr>
        <p:spPr/>
        <p:txBody>
          <a:bodyPr/>
          <a:lstStyle/>
          <a:p>
            <a:fld id="{48101125-129E-4BCF-8DD3-47F11243886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8101125-129E-4BCF-8DD3-47F11243886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8101125-129E-4BCF-8DD3-47F11243886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90478">
              <a:defRPr/>
            </a:pPr>
            <a:r>
              <a:rPr lang="en-US" sz="1300" dirty="0" smtClean="0"/>
              <a:t>An OS needs to be hardened for various attacks </a:t>
            </a:r>
          </a:p>
          <a:p>
            <a:endParaRPr lang="en-US" dirty="0"/>
          </a:p>
        </p:txBody>
      </p:sp>
      <p:sp>
        <p:nvSpPr>
          <p:cNvPr id="4" name="Slide Number Placeholder 3"/>
          <p:cNvSpPr>
            <a:spLocks noGrp="1"/>
          </p:cNvSpPr>
          <p:nvPr>
            <p:ph type="sldNum" sz="quarter" idx="10"/>
          </p:nvPr>
        </p:nvSpPr>
        <p:spPr/>
        <p:txBody>
          <a:bodyPr/>
          <a:lstStyle/>
          <a:p>
            <a:fld id="{48101125-129E-4BCF-8DD3-47F11243886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dirty="0" smtClean="0"/>
              <a:t>The purpose of system hardening is to eliminate as many security risks as possible. This is typically done by removing all non-essential software programs and utilities from the computer. While these programs may offer useful features to the user, if they provide "back-door" access to the system, they must be removed during system hardening.</a:t>
            </a:r>
          </a:p>
          <a:p>
            <a:endParaRPr lang="en-IN" dirty="0" smtClean="0"/>
          </a:p>
          <a:p>
            <a:r>
              <a:rPr lang="en-IN" dirty="0" smtClean="0"/>
              <a:t>Advanced system hardening may involve reformatting the hard disk and only installing the bare necessities that the computer needs to function. The CD drive is listed as the first boot device, which enables the computer to start from a CD or DVD if needed. </a:t>
            </a:r>
          </a:p>
          <a:p>
            <a:endParaRPr lang="en-IN" dirty="0" smtClean="0"/>
          </a:p>
          <a:p>
            <a:r>
              <a:rPr lang="en-IN" dirty="0" smtClean="0"/>
              <a:t>File and print sharing are turned off if not absolutely necessary and TCP/IP is often the only protocol installed. The guest account is disabled, the administrator account is renamed, and secure passwords are created for all user logins. Auditing is enabled to monitor unauthorized access attempts.</a:t>
            </a:r>
          </a:p>
          <a:p>
            <a:endParaRPr lang="en-US" dirty="0"/>
          </a:p>
        </p:txBody>
      </p:sp>
      <p:sp>
        <p:nvSpPr>
          <p:cNvPr id="4" name="Slide Number Placeholder 3"/>
          <p:cNvSpPr>
            <a:spLocks noGrp="1"/>
          </p:cNvSpPr>
          <p:nvPr>
            <p:ph type="sldNum" sz="quarter" idx="10"/>
          </p:nvPr>
        </p:nvSpPr>
        <p:spPr/>
        <p:txBody>
          <a:bodyPr/>
          <a:lstStyle/>
          <a:p>
            <a:fld id="{48101125-129E-4BCF-8DD3-47F11243886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8101125-129E-4BCF-8DD3-47F11243886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8101125-129E-4BCF-8DD3-47F11243886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dirty="0" smtClean="0"/>
              <a:t>Securing the Installation</a:t>
            </a:r>
          </a:p>
          <a:p>
            <a:r>
              <a:rPr lang="en-US" dirty="0" smtClean="0"/>
              <a:t>Install and patch the server software in a secure location</a:t>
            </a:r>
          </a:p>
          <a:p>
            <a:r>
              <a:rPr lang="en-US" dirty="0" smtClean="0"/>
              <a:t>Clean the installation(remove anything you don’t </a:t>
            </a:r>
            <a:r>
              <a:rPr lang="en-US" dirty="0" smtClean="0"/>
              <a:t>need)</a:t>
            </a:r>
            <a:endParaRPr lang="en-US" dirty="0" smtClean="0"/>
          </a:p>
          <a:p>
            <a:r>
              <a:rPr lang="en-US" dirty="0" smtClean="0"/>
              <a:t>Harden and Configure Apply templates</a:t>
            </a:r>
          </a:p>
          <a:p>
            <a:r>
              <a:rPr lang="en-US" dirty="0" smtClean="0"/>
              <a:t>Change ports or locations</a:t>
            </a:r>
          </a:p>
          <a:p>
            <a:r>
              <a:rPr lang="en-US" dirty="0" smtClean="0"/>
              <a:t>Configuring Access Controls</a:t>
            </a:r>
          </a:p>
          <a:p>
            <a:pPr>
              <a:buNone/>
            </a:pPr>
            <a:r>
              <a:rPr lang="en-US" dirty="0" smtClean="0"/>
              <a:t>Control access to</a:t>
            </a:r>
          </a:p>
          <a:p>
            <a:r>
              <a:rPr lang="en-US" dirty="0" smtClean="0"/>
              <a:t>Application software and configuration files</a:t>
            </a:r>
          </a:p>
          <a:p>
            <a:pPr lvl="1"/>
            <a:r>
              <a:rPr lang="en-US" dirty="0" smtClean="0"/>
              <a:t>Security files</a:t>
            </a:r>
          </a:p>
          <a:p>
            <a:pPr lvl="1"/>
            <a:r>
              <a:rPr lang="en-US" dirty="0" smtClean="0"/>
              <a:t>Server logs</a:t>
            </a:r>
          </a:p>
          <a:p>
            <a:pPr lvl="1"/>
            <a:r>
              <a:rPr lang="en-US" dirty="0" smtClean="0"/>
              <a:t>System software and configuration files</a:t>
            </a:r>
          </a:p>
          <a:p>
            <a:pPr lvl="1"/>
            <a:r>
              <a:rPr lang="en-US" dirty="0" smtClean="0"/>
              <a:t>Application content and uploads</a:t>
            </a:r>
          </a:p>
          <a:p>
            <a:pPr lvl="1"/>
            <a:r>
              <a:rPr lang="en-US" dirty="0" smtClean="0"/>
              <a:t>Run the server with limited privileges</a:t>
            </a:r>
          </a:p>
          <a:p>
            <a:pPr lvl="1"/>
            <a:r>
              <a:rPr lang="en-US" dirty="0" smtClean="0"/>
              <a:t>Not root or administrator</a:t>
            </a:r>
          </a:p>
          <a:p>
            <a:pPr lvl="1"/>
            <a:r>
              <a:rPr lang="en-US" dirty="0" smtClean="0"/>
              <a:t>Limit write permission</a:t>
            </a:r>
          </a:p>
          <a:p>
            <a:pPr lvl="1"/>
            <a:r>
              <a:rPr lang="en-US" dirty="0" smtClean="0"/>
              <a:t>No access to server temp files</a:t>
            </a:r>
          </a:p>
          <a:p>
            <a:endParaRPr lang="en-US" dirty="0"/>
          </a:p>
        </p:txBody>
      </p:sp>
      <p:sp>
        <p:nvSpPr>
          <p:cNvPr id="4" name="Slide Number Placeholder 3"/>
          <p:cNvSpPr>
            <a:spLocks noGrp="1"/>
          </p:cNvSpPr>
          <p:nvPr>
            <p:ph type="sldNum" sz="quarter" idx="10"/>
          </p:nvPr>
        </p:nvSpPr>
        <p:spPr/>
        <p:txBody>
          <a:bodyPr/>
          <a:lstStyle/>
          <a:p>
            <a:fld id="{48101125-129E-4BCF-8DD3-47F11243886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8101125-129E-4BCF-8DD3-47F11243886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8101125-129E-4BCF-8DD3-47F11243886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3"/>
          <p:cNvSpPr>
            <a:spLocks noGrp="1" noChangeArrowheads="1"/>
          </p:cNvSpPr>
          <p:nvPr>
            <p:ph type="dt" sz="quarter" idx="1"/>
          </p:nvPr>
        </p:nvSpPr>
        <p:spPr>
          <a:noFill/>
        </p:spPr>
        <p:txBody>
          <a:bodyPr/>
          <a:lstStyle/>
          <a:p>
            <a:r>
              <a:rPr lang="en-GB">
                <a:latin typeface="Arial" pitchFamily="34" charset="0"/>
                <a:cs typeface="Arial" pitchFamily="34" charset="0"/>
              </a:rPr>
              <a:t>Date</a:t>
            </a:r>
          </a:p>
        </p:txBody>
      </p:sp>
      <p:sp>
        <p:nvSpPr>
          <p:cNvPr id="102403" name="Rectangle 7"/>
          <p:cNvSpPr>
            <a:spLocks noGrp="1" noChangeArrowheads="1"/>
          </p:cNvSpPr>
          <p:nvPr>
            <p:ph type="sldNum" sz="quarter" idx="5"/>
          </p:nvPr>
        </p:nvSpPr>
        <p:spPr>
          <a:noFill/>
        </p:spPr>
        <p:txBody>
          <a:bodyPr/>
          <a:lstStyle/>
          <a:p>
            <a:fld id="{5E5E2EFC-4F4D-4056-80D6-2CEC34FC1F99}" type="slidenum">
              <a:rPr lang="en-GB">
                <a:latin typeface="Arial" pitchFamily="34" charset="0"/>
                <a:cs typeface="Arial" pitchFamily="34" charset="0"/>
              </a:rPr>
              <a:pPr/>
              <a:t>2</a:t>
            </a:fld>
            <a:endParaRPr lang="en-GB">
              <a:latin typeface="Arial" pitchFamily="34" charset="0"/>
              <a:cs typeface="Arial" pitchFamily="34" charset="0"/>
            </a:endParaRPr>
          </a:p>
        </p:txBody>
      </p:sp>
      <p:sp>
        <p:nvSpPr>
          <p:cNvPr id="102404" name="Rectangle 2"/>
          <p:cNvSpPr>
            <a:spLocks noGrp="1" noRot="1" noChangeAspect="1" noChangeArrowheads="1" noTextEdit="1"/>
          </p:cNvSpPr>
          <p:nvPr>
            <p:ph type="sldImg"/>
          </p:nvPr>
        </p:nvSpPr>
        <p:spPr>
          <a:ln/>
        </p:spPr>
      </p:sp>
      <p:sp>
        <p:nvSpPr>
          <p:cNvPr id="102405"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8101125-129E-4BCF-8DD3-47F112438861}"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8101125-129E-4BCF-8DD3-47F112438861}" type="slidenum">
              <a:rPr lang="en-US" smtClean="0"/>
              <a:pPr/>
              <a:t>21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GB"/>
              <a:t>Date</a:t>
            </a:r>
          </a:p>
        </p:txBody>
      </p:sp>
      <p:sp>
        <p:nvSpPr>
          <p:cNvPr id="7" name="Rectangle 7"/>
          <p:cNvSpPr>
            <a:spLocks noGrp="1" noChangeArrowheads="1"/>
          </p:cNvSpPr>
          <p:nvPr>
            <p:ph type="sldNum" sz="quarter" idx="5"/>
          </p:nvPr>
        </p:nvSpPr>
        <p:spPr>
          <a:ln/>
        </p:spPr>
        <p:txBody>
          <a:bodyPr/>
          <a:lstStyle/>
          <a:p>
            <a:fld id="{FEB31E31-B8D2-4160-BFF9-B12A2E98524F}" type="slidenum">
              <a:rPr lang="en-GB"/>
              <a:pPr/>
              <a:t>3</a:t>
            </a:fld>
            <a:endParaRPr lang="en-GB"/>
          </a:p>
        </p:txBody>
      </p:sp>
      <p:sp>
        <p:nvSpPr>
          <p:cNvPr id="891906" name="Rectangle 2"/>
          <p:cNvSpPr>
            <a:spLocks noGrp="1" noRot="1" noChangeAspect="1" noChangeArrowheads="1" noTextEdit="1"/>
          </p:cNvSpPr>
          <p:nvPr>
            <p:ph type="sldImg"/>
          </p:nvPr>
        </p:nvSpPr>
        <p:spPr>
          <a:ln/>
        </p:spPr>
      </p:sp>
      <p:sp>
        <p:nvSpPr>
          <p:cNvPr id="891907" name="Rectangle 3"/>
          <p:cNvSpPr>
            <a:spLocks noGrp="1" noChangeArrowheads="1"/>
          </p:cNvSpPr>
          <p:nvPr>
            <p:ph type="body" idx="1"/>
          </p:nvPr>
        </p:nvSpPr>
        <p:spPr/>
        <p:txBody>
          <a:bodyPr/>
          <a:lstStyle/>
          <a:p>
            <a:pPr>
              <a:buFontTx/>
              <a:buChar char="•"/>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GB"/>
              <a:t>Date</a:t>
            </a:r>
          </a:p>
        </p:txBody>
      </p:sp>
      <p:sp>
        <p:nvSpPr>
          <p:cNvPr id="7" name="Rectangle 7"/>
          <p:cNvSpPr>
            <a:spLocks noGrp="1" noChangeArrowheads="1"/>
          </p:cNvSpPr>
          <p:nvPr>
            <p:ph type="sldNum" sz="quarter" idx="5"/>
          </p:nvPr>
        </p:nvSpPr>
        <p:spPr>
          <a:ln/>
        </p:spPr>
        <p:txBody>
          <a:bodyPr/>
          <a:lstStyle/>
          <a:p>
            <a:fld id="{FEB31E31-B8D2-4160-BFF9-B12A2E98524F}" type="slidenum">
              <a:rPr lang="en-GB"/>
              <a:pPr/>
              <a:t>4</a:t>
            </a:fld>
            <a:endParaRPr lang="en-GB"/>
          </a:p>
        </p:txBody>
      </p:sp>
      <p:sp>
        <p:nvSpPr>
          <p:cNvPr id="891906" name="Rectangle 2"/>
          <p:cNvSpPr>
            <a:spLocks noGrp="1" noRot="1" noChangeAspect="1" noChangeArrowheads="1" noTextEdit="1"/>
          </p:cNvSpPr>
          <p:nvPr>
            <p:ph type="sldImg"/>
          </p:nvPr>
        </p:nvSpPr>
        <p:spPr>
          <a:ln/>
        </p:spPr>
      </p:sp>
      <p:sp>
        <p:nvSpPr>
          <p:cNvPr id="891907" name="Rectangle 3"/>
          <p:cNvSpPr>
            <a:spLocks noGrp="1" noChangeArrowheads="1"/>
          </p:cNvSpPr>
          <p:nvPr>
            <p:ph type="body" idx="1"/>
          </p:nvPr>
        </p:nvSpPr>
        <p:spPr/>
        <p:txBody>
          <a:bodyPr/>
          <a:lstStyle/>
          <a:p>
            <a:pPr>
              <a:buFontTx/>
              <a:buChar char="•"/>
            </a:pP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GB"/>
              <a:t>Date</a:t>
            </a:r>
          </a:p>
        </p:txBody>
      </p:sp>
      <p:sp>
        <p:nvSpPr>
          <p:cNvPr id="7" name="Rectangle 7"/>
          <p:cNvSpPr>
            <a:spLocks noGrp="1" noChangeArrowheads="1"/>
          </p:cNvSpPr>
          <p:nvPr>
            <p:ph type="sldNum" sz="quarter" idx="5"/>
          </p:nvPr>
        </p:nvSpPr>
        <p:spPr>
          <a:ln/>
        </p:spPr>
        <p:txBody>
          <a:bodyPr/>
          <a:lstStyle/>
          <a:p>
            <a:fld id="{FEB31E31-B8D2-4160-BFF9-B12A2E98524F}" type="slidenum">
              <a:rPr lang="en-GB"/>
              <a:pPr/>
              <a:t>5</a:t>
            </a:fld>
            <a:endParaRPr lang="en-GB"/>
          </a:p>
        </p:txBody>
      </p:sp>
      <p:sp>
        <p:nvSpPr>
          <p:cNvPr id="891906" name="Rectangle 2"/>
          <p:cNvSpPr>
            <a:spLocks noGrp="1" noRot="1" noChangeAspect="1" noChangeArrowheads="1" noTextEdit="1"/>
          </p:cNvSpPr>
          <p:nvPr>
            <p:ph type="sldImg"/>
          </p:nvPr>
        </p:nvSpPr>
        <p:spPr>
          <a:ln/>
        </p:spPr>
      </p:sp>
      <p:sp>
        <p:nvSpPr>
          <p:cNvPr id="891907" name="Rectangle 3"/>
          <p:cNvSpPr>
            <a:spLocks noGrp="1" noChangeArrowheads="1"/>
          </p:cNvSpPr>
          <p:nvPr>
            <p:ph type="body" idx="1"/>
          </p:nvPr>
        </p:nvSpPr>
        <p:spPr/>
        <p:txBody>
          <a:bodyPr/>
          <a:lstStyle/>
          <a:p>
            <a:pPr>
              <a:buFontTx/>
              <a:buChar char="•"/>
            </a:pP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US"/>
              <a:t>Date</a:t>
            </a:r>
          </a:p>
        </p:txBody>
      </p:sp>
      <p:sp>
        <p:nvSpPr>
          <p:cNvPr id="6" name="Rectangle 6"/>
          <p:cNvSpPr>
            <a:spLocks noGrp="1" noChangeArrowheads="1"/>
          </p:cNvSpPr>
          <p:nvPr>
            <p:ph type="ftr" sz="quarter" idx="4"/>
          </p:nvPr>
        </p:nvSpPr>
        <p:spPr>
          <a:ln/>
        </p:spPr>
        <p:txBody>
          <a:bodyPr/>
          <a:lstStyle/>
          <a:p>
            <a:r>
              <a:rPr lang="en-US"/>
              <a:t>PwC </a:t>
            </a:r>
          </a:p>
        </p:txBody>
      </p:sp>
      <p:sp>
        <p:nvSpPr>
          <p:cNvPr id="7" name="Rectangle 7"/>
          <p:cNvSpPr>
            <a:spLocks noGrp="1" noChangeArrowheads="1"/>
          </p:cNvSpPr>
          <p:nvPr>
            <p:ph type="sldNum" sz="quarter" idx="5"/>
          </p:nvPr>
        </p:nvSpPr>
        <p:spPr>
          <a:ln/>
        </p:spPr>
        <p:txBody>
          <a:bodyPr/>
          <a:lstStyle/>
          <a:p>
            <a:fld id="{8CC7F051-3EB6-4DA7-B57D-864D0247B17A}" type="slidenum">
              <a:rPr lang="en-US"/>
              <a:pPr/>
              <a:t>6</a:t>
            </a:fld>
            <a:endParaRPr lang="en-US"/>
          </a:p>
        </p:txBody>
      </p:sp>
      <p:sp>
        <p:nvSpPr>
          <p:cNvPr id="765954" name="Rectangle 2"/>
          <p:cNvSpPr>
            <a:spLocks noGrp="1" noRot="1" noChangeAspect="1" noChangeArrowheads="1" noTextEdit="1"/>
          </p:cNvSpPr>
          <p:nvPr>
            <p:ph type="sldImg"/>
          </p:nvPr>
        </p:nvSpPr>
        <p:spPr>
          <a:ln/>
        </p:spPr>
      </p:sp>
      <p:sp>
        <p:nvSpPr>
          <p:cNvPr id="765955" name="Rectangle 3"/>
          <p:cNvSpPr>
            <a:spLocks noGrp="1" noChangeArrowheads="1"/>
          </p:cNvSpPr>
          <p:nvPr>
            <p:ph type="body" idx="1"/>
          </p:nvPr>
        </p:nvSpPr>
        <p:spPr>
          <a:xfrm>
            <a:off x="946574" y="4861441"/>
            <a:ext cx="5206153" cy="4605576"/>
          </a:xfrm>
        </p:spPr>
        <p:txBody>
          <a:bodyPr/>
          <a:lstStyle/>
          <a:p>
            <a:endParaRPr lang="en-CA" b="1"/>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8101125-129E-4BCF-8DD3-47F11243886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8101125-129E-4BCF-8DD3-47F11243886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8101125-129E-4BCF-8DD3-47F11243886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161925" y="608013"/>
            <a:ext cx="8804275" cy="820737"/>
          </a:xfrm>
        </p:spPr>
        <p:txBody>
          <a:bodyPr rIns="91440" bIns="45720"/>
          <a:lstStyle>
            <a:lvl1pPr>
              <a:defRPr sz="3600"/>
            </a:lvl1pPr>
          </a:lstStyle>
          <a:p>
            <a:r>
              <a:rPr lang="en-US" smtClean="0"/>
              <a:t>Click to edit Master title style</a:t>
            </a:r>
            <a:endParaRPr lang="en-GB"/>
          </a:p>
        </p:txBody>
      </p:sp>
      <p:sp>
        <p:nvSpPr>
          <p:cNvPr id="655363" name="Rectangle 2051"/>
          <p:cNvSpPr>
            <a:spLocks noGrp="1" noChangeArrowheads="1"/>
          </p:cNvSpPr>
          <p:nvPr>
            <p:ph type="subTitle" sz="quarter" idx="1"/>
          </p:nvPr>
        </p:nvSpPr>
        <p:spPr>
          <a:xfrm>
            <a:off x="161925" y="1752600"/>
            <a:ext cx="8804275" cy="4338638"/>
          </a:xfrm>
        </p:spPr>
        <p:txBody>
          <a:bodyPr/>
          <a:lstStyle>
            <a:lvl1pPr>
              <a:spcBef>
                <a:spcPct val="0"/>
              </a:spcBef>
              <a:spcAft>
                <a:spcPct val="0"/>
              </a:spcAft>
              <a:defRPr/>
            </a:lvl1pPr>
            <a:lvl2pPr marL="1588" lvl="1" indent="379413">
              <a:defRPr/>
            </a:lvl2pPr>
            <a:lvl3pPr marL="382588" lvl="2" indent="360363">
              <a:defRPr/>
            </a:lvl3pPr>
            <a:lvl4pPr marL="744538" lvl="3" indent="388938">
              <a:defRPr/>
            </a:lvl4pPr>
            <a:lvl5pPr marL="1135063" lvl="4" indent="379413">
              <a:defRPr/>
            </a:lvl5pPr>
          </a:lstStyle>
          <a:p>
            <a:r>
              <a:rPr lang="en-US" smtClean="0"/>
              <a:t>Click to edit Master subtitle style</a:t>
            </a:r>
            <a:endParaRPr lang="en-GB"/>
          </a:p>
        </p:txBody>
      </p:sp>
      <p:pic>
        <p:nvPicPr>
          <p:cNvPr id="4"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15200" y="6165850"/>
            <a:ext cx="1738313" cy="641350"/>
          </a:xfrm>
          <a:prstGeom prst="rect">
            <a:avLst/>
          </a:prstGeom>
          <a:noFill/>
          <a:ln w="9525">
            <a:noFill/>
            <a:miter lim="800000"/>
            <a:headEnd/>
            <a:tailEnd/>
          </a:ln>
        </p:spPr>
      </p:pic>
      <p:pic>
        <p:nvPicPr>
          <p:cNvPr id="5"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14288" y="6286500"/>
            <a:ext cx="1662112" cy="533400"/>
          </a:xfrm>
          <a:prstGeom prst="rect">
            <a:avLst/>
          </a:prstGeom>
          <a:noFill/>
          <a:ln w="9525">
            <a:noFill/>
            <a:miter lim="800000"/>
            <a:headEnd/>
            <a:tailEnd/>
          </a:ln>
        </p:spPr>
      </p:pic>
      <p:sp>
        <p:nvSpPr>
          <p:cNvPr id="6"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US" smtClean="0"/>
              <a:t>Slide </a:t>
            </a:r>
            <a:fld id="{2F5AE6B0-108B-4DB6-A0AA-FF1EFE69CB07}" type="slidenum">
              <a:rPr lang="en-US" smtClean="0"/>
              <a:pPr/>
              <a:t>‹#›</a:t>
            </a:fld>
            <a:endParaRPr lang="en-US"/>
          </a:p>
        </p:txBody>
      </p:sp>
      <p:sp>
        <p:nvSpPr>
          <p:cNvPr id="5" name="Footer Placeholder 4"/>
          <p:cNvSpPr>
            <a:spLocks noGrp="1"/>
          </p:cNvSpPr>
          <p:nvPr>
            <p:ph type="ftr" sz="quarter" idx="11"/>
          </p:nvPr>
        </p:nvSpPr>
        <p:spPr/>
        <p:txBody>
          <a:bodyPr/>
          <a:lstStyle>
            <a:lvl1pPr>
              <a:defRPr/>
            </a:lvl1pPr>
          </a:lstStyle>
          <a:p>
            <a:r>
              <a:rPr lang="en-US" smtClean="0"/>
              <a:t> </a:t>
            </a:r>
            <a:endParaRPr lang="en-US" dirty="0"/>
          </a:p>
        </p:txBody>
      </p:sp>
      <p:pic>
        <p:nvPicPr>
          <p:cNvPr id="6"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15200" y="6165850"/>
            <a:ext cx="1738313" cy="641350"/>
          </a:xfrm>
          <a:prstGeom prst="rect">
            <a:avLst/>
          </a:prstGeom>
          <a:noFill/>
          <a:ln w="9525">
            <a:noFill/>
            <a:miter lim="800000"/>
            <a:headEnd/>
            <a:tailEnd/>
          </a:ln>
        </p:spPr>
      </p:pic>
      <p:pic>
        <p:nvPicPr>
          <p:cNvPr id="7"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14288" y="6286500"/>
            <a:ext cx="1662112" cy="533400"/>
          </a:xfrm>
          <a:prstGeom prst="rect">
            <a:avLst/>
          </a:prstGeom>
          <a:noFill/>
          <a:ln w="9525">
            <a:noFill/>
            <a:miter lim="800000"/>
            <a:headEnd/>
            <a:tailEnd/>
          </a:ln>
        </p:spPr>
      </p:pic>
      <p:sp>
        <p:nvSpPr>
          <p:cNvPr id="8"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7038" y="379413"/>
            <a:ext cx="2205037" cy="5156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0338" y="379413"/>
            <a:ext cx="6464300" cy="5156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US" smtClean="0"/>
              <a:t>Slide </a:t>
            </a:r>
            <a:fld id="{349188C0-3C51-43F7-969E-F1DEFEFD580F}" type="slidenum">
              <a:rPr lang="en-US" smtClean="0"/>
              <a:pPr/>
              <a:t>‹#›</a:t>
            </a:fld>
            <a:endParaRPr lang="en-US"/>
          </a:p>
        </p:txBody>
      </p:sp>
      <p:sp>
        <p:nvSpPr>
          <p:cNvPr id="5" name="Footer Placeholder 4"/>
          <p:cNvSpPr>
            <a:spLocks noGrp="1"/>
          </p:cNvSpPr>
          <p:nvPr>
            <p:ph type="ftr" sz="quarter" idx="11"/>
          </p:nvPr>
        </p:nvSpPr>
        <p:spPr/>
        <p:txBody>
          <a:bodyPr/>
          <a:lstStyle>
            <a:lvl1pPr>
              <a:defRPr/>
            </a:lvl1pPr>
          </a:lstStyle>
          <a:p>
            <a:r>
              <a:rPr lang="en-US" smtClean="0"/>
              <a:t> </a:t>
            </a:r>
            <a:endParaRPr lang="en-US" dirty="0"/>
          </a:p>
        </p:txBody>
      </p:sp>
      <p:pic>
        <p:nvPicPr>
          <p:cNvPr id="6"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15200" y="6165850"/>
            <a:ext cx="1738313" cy="641350"/>
          </a:xfrm>
          <a:prstGeom prst="rect">
            <a:avLst/>
          </a:prstGeom>
          <a:noFill/>
          <a:ln w="9525">
            <a:noFill/>
            <a:miter lim="800000"/>
            <a:headEnd/>
            <a:tailEnd/>
          </a:ln>
        </p:spPr>
      </p:pic>
      <p:pic>
        <p:nvPicPr>
          <p:cNvPr id="7"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14288" y="6286500"/>
            <a:ext cx="1662112" cy="533400"/>
          </a:xfrm>
          <a:prstGeom prst="rect">
            <a:avLst/>
          </a:prstGeom>
          <a:noFill/>
          <a:ln w="9525">
            <a:noFill/>
            <a:miter lim="800000"/>
            <a:headEnd/>
            <a:tailEnd/>
          </a:ln>
        </p:spPr>
      </p:pic>
      <p:sp>
        <p:nvSpPr>
          <p:cNvPr id="8"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60338" y="1752600"/>
            <a:ext cx="4333875" cy="20907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6613" y="1752600"/>
            <a:ext cx="4335462" cy="20907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160338" y="3995738"/>
            <a:ext cx="8821737" cy="20923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0"/>
          </p:nvPr>
        </p:nvSpPr>
        <p:spPr>
          <a:xfrm>
            <a:off x="6810375" y="6550025"/>
            <a:ext cx="2159000" cy="161925"/>
          </a:xfrm>
          <a:prstGeom prst="rect">
            <a:avLst/>
          </a:prstGeom>
        </p:spPr>
        <p:txBody>
          <a:bodyPr/>
          <a:lstStyle>
            <a:lvl1pPr>
              <a:defRPr/>
            </a:lvl1pPr>
          </a:lstStyle>
          <a:p>
            <a:r>
              <a:rPr lang="en-US"/>
              <a:t>Slide </a:t>
            </a:r>
            <a:fld id="{A17157F1-6CE9-4D2D-9C04-1BDBD48883F0}" type="slidenum">
              <a:rPr lang="en-US"/>
              <a:pPr/>
              <a:t>‹#›</a:t>
            </a:fld>
            <a:endParaRPr lang="en-US"/>
          </a:p>
        </p:txBody>
      </p:sp>
      <p:sp>
        <p:nvSpPr>
          <p:cNvPr id="7" name="Footer Placeholder 6"/>
          <p:cNvSpPr>
            <a:spLocks noGrp="1"/>
          </p:cNvSpPr>
          <p:nvPr>
            <p:ph type="ftr" sz="quarter" idx="11"/>
          </p:nvPr>
        </p:nvSpPr>
        <p:spPr>
          <a:xfrm>
            <a:off x="168275" y="6367463"/>
            <a:ext cx="5399088" cy="161925"/>
          </a:xfrm>
        </p:spPr>
        <p:txBody>
          <a:bodyPr/>
          <a:lstStyle>
            <a:lvl1pPr>
              <a:defRPr/>
            </a:lvl1pPr>
          </a:lstStyle>
          <a:p>
            <a:r>
              <a:rPr lang="en-US" dirty="0" smtClean="0"/>
              <a:t> </a:t>
            </a:r>
            <a:endParaRPr lang="en-US" dirty="0"/>
          </a:p>
        </p:txBody>
      </p:sp>
      <p:pic>
        <p:nvPicPr>
          <p:cNvPr id="8"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15200" y="6165850"/>
            <a:ext cx="1738313" cy="641350"/>
          </a:xfrm>
          <a:prstGeom prst="rect">
            <a:avLst/>
          </a:prstGeom>
          <a:noFill/>
          <a:ln w="9525">
            <a:noFill/>
            <a:miter lim="800000"/>
            <a:headEnd/>
            <a:tailEnd/>
          </a:ln>
        </p:spPr>
      </p:pic>
      <p:pic>
        <p:nvPicPr>
          <p:cNvPr id="9"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14288" y="6286500"/>
            <a:ext cx="1662112" cy="533400"/>
          </a:xfrm>
          <a:prstGeom prst="rect">
            <a:avLst/>
          </a:prstGeom>
          <a:noFill/>
          <a:ln w="9525">
            <a:noFill/>
            <a:miter lim="800000"/>
            <a:headEnd/>
            <a:tailEnd/>
          </a:ln>
        </p:spPr>
      </p:pic>
      <p:sp>
        <p:nvSpPr>
          <p:cNvPr id="10"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60338" y="1752600"/>
            <a:ext cx="8821737" cy="4335463"/>
          </a:xfrm>
        </p:spPr>
        <p:txBody>
          <a:bodyPr/>
          <a:lstStyle/>
          <a:p>
            <a:r>
              <a:rPr lang="en-US" smtClean="0"/>
              <a:t>Click icon to add table</a:t>
            </a:r>
            <a:endParaRPr lang="en-US"/>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US"/>
              <a:t>Slide </a:t>
            </a:r>
            <a:fld id="{69C3E8FA-DC20-4364-AB43-002B36A1131B}" type="slidenum">
              <a:rPr lang="en-US"/>
              <a:pPr/>
              <a:t>‹#›</a:t>
            </a:fld>
            <a:endParaRPr lang="en-US"/>
          </a:p>
        </p:txBody>
      </p:sp>
      <p:sp>
        <p:nvSpPr>
          <p:cNvPr id="5" name="Footer Placeholder 4"/>
          <p:cNvSpPr>
            <a:spLocks noGrp="1"/>
          </p:cNvSpPr>
          <p:nvPr>
            <p:ph type="ftr" sz="quarter" idx="11"/>
          </p:nvPr>
        </p:nvSpPr>
        <p:spPr>
          <a:xfrm>
            <a:off x="168275" y="6367463"/>
            <a:ext cx="5399088" cy="161925"/>
          </a:xfrm>
        </p:spPr>
        <p:txBody>
          <a:bodyPr/>
          <a:lstStyle>
            <a:lvl1pPr>
              <a:defRPr/>
            </a:lvl1pPr>
          </a:lstStyle>
          <a:p>
            <a:r>
              <a:rPr lang="en-US" dirty="0" smtClean="0"/>
              <a:t> </a:t>
            </a:r>
            <a:endParaRPr lang="en-US" dirty="0"/>
          </a:p>
        </p:txBody>
      </p:sp>
      <p:pic>
        <p:nvPicPr>
          <p:cNvPr id="6"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15200" y="6165850"/>
            <a:ext cx="1738313" cy="641350"/>
          </a:xfrm>
          <a:prstGeom prst="rect">
            <a:avLst/>
          </a:prstGeom>
          <a:noFill/>
          <a:ln w="9525">
            <a:noFill/>
            <a:miter lim="800000"/>
            <a:headEnd/>
            <a:tailEnd/>
          </a:ln>
        </p:spPr>
      </p:pic>
      <p:pic>
        <p:nvPicPr>
          <p:cNvPr id="7"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14288" y="6286500"/>
            <a:ext cx="1662112" cy="533400"/>
          </a:xfrm>
          <a:prstGeom prst="rect">
            <a:avLst/>
          </a:prstGeom>
          <a:noFill/>
          <a:ln w="9525">
            <a:noFill/>
            <a:miter lim="800000"/>
            <a:headEnd/>
            <a:tailEnd/>
          </a:ln>
        </p:spPr>
      </p:pic>
      <p:sp>
        <p:nvSpPr>
          <p:cNvPr id="8"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60338" y="1752600"/>
            <a:ext cx="4333875" cy="20907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160338" y="3995738"/>
            <a:ext cx="4333875" cy="20923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6613" y="1752600"/>
            <a:ext cx="4335462" cy="4335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0"/>
          </p:nvPr>
        </p:nvSpPr>
        <p:spPr>
          <a:xfrm>
            <a:off x="6810375" y="6550025"/>
            <a:ext cx="2159000" cy="161925"/>
          </a:xfrm>
          <a:prstGeom prst="rect">
            <a:avLst/>
          </a:prstGeom>
        </p:spPr>
        <p:txBody>
          <a:bodyPr/>
          <a:lstStyle>
            <a:lvl1pPr>
              <a:defRPr/>
            </a:lvl1pPr>
          </a:lstStyle>
          <a:p>
            <a:r>
              <a:rPr lang="en-US"/>
              <a:t>Slide </a:t>
            </a:r>
            <a:fld id="{90EF5F39-4B2A-4A00-9490-FDA499E1365C}" type="slidenum">
              <a:rPr lang="en-US"/>
              <a:pPr/>
              <a:t>‹#›</a:t>
            </a:fld>
            <a:endParaRPr lang="en-US"/>
          </a:p>
        </p:txBody>
      </p:sp>
      <p:sp>
        <p:nvSpPr>
          <p:cNvPr id="7" name="Footer Placeholder 6"/>
          <p:cNvSpPr>
            <a:spLocks noGrp="1"/>
          </p:cNvSpPr>
          <p:nvPr>
            <p:ph type="ftr" sz="quarter" idx="11"/>
          </p:nvPr>
        </p:nvSpPr>
        <p:spPr>
          <a:xfrm>
            <a:off x="168275" y="6367463"/>
            <a:ext cx="5399088" cy="161925"/>
          </a:xfrm>
        </p:spPr>
        <p:txBody>
          <a:bodyPr/>
          <a:lstStyle>
            <a:lvl1pPr>
              <a:defRPr/>
            </a:lvl1pPr>
          </a:lstStyle>
          <a:p>
            <a:r>
              <a:rPr lang="en-US" dirty="0" smtClean="0"/>
              <a:t> </a:t>
            </a:r>
            <a:endParaRPr lang="en-US" dirty="0"/>
          </a:p>
        </p:txBody>
      </p:sp>
      <p:pic>
        <p:nvPicPr>
          <p:cNvPr id="8"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15200" y="6165850"/>
            <a:ext cx="1738313" cy="641350"/>
          </a:xfrm>
          <a:prstGeom prst="rect">
            <a:avLst/>
          </a:prstGeom>
          <a:noFill/>
          <a:ln w="9525">
            <a:noFill/>
            <a:miter lim="800000"/>
            <a:headEnd/>
            <a:tailEnd/>
          </a:ln>
        </p:spPr>
      </p:pic>
      <p:pic>
        <p:nvPicPr>
          <p:cNvPr id="9"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14288" y="6286500"/>
            <a:ext cx="1662112" cy="533400"/>
          </a:xfrm>
          <a:prstGeom prst="rect">
            <a:avLst/>
          </a:prstGeom>
          <a:noFill/>
          <a:ln w="9525">
            <a:noFill/>
            <a:miter lim="800000"/>
            <a:headEnd/>
            <a:tailEnd/>
          </a:ln>
        </p:spPr>
      </p:pic>
      <p:sp>
        <p:nvSpPr>
          <p:cNvPr id="10"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60338" y="1752600"/>
            <a:ext cx="4333875" cy="4335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752600"/>
            <a:ext cx="4335462" cy="4335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xfrm>
            <a:off x="6810375" y="6550025"/>
            <a:ext cx="2159000" cy="161925"/>
          </a:xfrm>
          <a:prstGeom prst="rect">
            <a:avLst/>
          </a:prstGeom>
          <a:ln/>
        </p:spPr>
        <p:txBody>
          <a:bodyPr/>
          <a:lstStyle>
            <a:lvl1pPr>
              <a:defRPr/>
            </a:lvl1pPr>
          </a:lstStyle>
          <a:p>
            <a:r>
              <a:rPr lang="en-US" smtClean="0"/>
              <a:t>Slide </a:t>
            </a:r>
            <a:fld id="{ED4E3C72-E50B-4624-A807-E0A94F407005}" type="slidenum">
              <a:rPr lang="en-US" smtClean="0"/>
              <a:pPr/>
              <a:t>‹#›</a:t>
            </a:fld>
            <a:endParaRPr lang="en-US"/>
          </a:p>
        </p:txBody>
      </p:sp>
      <p:sp>
        <p:nvSpPr>
          <p:cNvPr id="6" name="Rectangle 6"/>
          <p:cNvSpPr>
            <a:spLocks noGrp="1" noChangeArrowheads="1"/>
          </p:cNvSpPr>
          <p:nvPr>
            <p:ph type="ftr" sz="quarter" idx="11"/>
          </p:nvPr>
        </p:nvSpPr>
        <p:spPr>
          <a:ln/>
        </p:spPr>
        <p:txBody>
          <a:bodyPr/>
          <a:lstStyle>
            <a:lvl1pPr>
              <a:defRPr/>
            </a:lvl1pPr>
          </a:lstStyle>
          <a:p>
            <a:r>
              <a:rPr lang="en-US" smtClean="0"/>
              <a:t> </a:t>
            </a: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4" name="Text Box 2"/>
          <p:cNvSpPr txBox="1">
            <a:spLocks noChangeArrowheads="1"/>
          </p:cNvSpPr>
          <p:nvPr>
            <p:custDataLst>
              <p:tags r:id="rId1"/>
            </p:custDataLst>
          </p:nvPr>
        </p:nvSpPr>
        <p:spPr bwMode="auto">
          <a:xfrm>
            <a:off x="5813425" y="6338888"/>
            <a:ext cx="3187700" cy="361950"/>
          </a:xfrm>
          <a:prstGeom prst="rect">
            <a:avLst/>
          </a:prstGeom>
          <a:noFill/>
          <a:ln w="9525">
            <a:noFill/>
            <a:miter lim="800000"/>
            <a:headEnd/>
            <a:tailEnd/>
          </a:ln>
          <a:effectLst/>
        </p:spPr>
        <p:txBody>
          <a:bodyPr rIns="0" bIns="0" anchor="b"/>
          <a:lstStyle/>
          <a:p>
            <a:pPr algn="r">
              <a:spcBef>
                <a:spcPct val="50000"/>
              </a:spcBef>
              <a:spcAft>
                <a:spcPct val="0"/>
              </a:spcAft>
              <a:buSzTx/>
            </a:pPr>
            <a:r>
              <a:rPr lang="en-GB" sz="3000" dirty="0">
                <a:solidFill>
                  <a:schemeClr val="tx2"/>
                </a:solidFill>
                <a:latin typeface="PwC_Logo" pitchFamily="2" charset="2"/>
              </a:rPr>
              <a:t>PwC</a:t>
            </a:r>
          </a:p>
        </p:txBody>
      </p:sp>
      <p:sp>
        <p:nvSpPr>
          <p:cNvPr id="6" name="Textplatzhalter Descriptor 1"/>
          <p:cNvSpPr>
            <a:spLocks noGrp="1"/>
          </p:cNvSpPr>
          <p:nvPr>
            <p:ph type="body" sz="quarter" idx="10" hasCustomPrompt="1"/>
          </p:nvPr>
        </p:nvSpPr>
        <p:spPr>
          <a:xfrm>
            <a:off x="180000" y="131668"/>
            <a:ext cx="8877600" cy="248604"/>
          </a:xfrm>
        </p:spPr>
        <p:txBody>
          <a:bodyPr lIns="0" tIns="0" rIns="0" bIns="0" anchor="t" anchorCtr="0">
            <a:noAutofit/>
          </a:bodyPr>
          <a:lstStyle>
            <a:lvl1pPr marL="342900" marR="0" indent="-342900" algn="l" defTabSz="914400" rtl="0" eaLnBrk="1" fontAlgn="auto" latinLnBrk="0" hangingPunct="1">
              <a:lnSpc>
                <a:spcPct val="100000"/>
              </a:lnSpc>
              <a:spcBef>
                <a:spcPct val="20000"/>
              </a:spcBef>
              <a:spcAft>
                <a:spcPts val="0"/>
              </a:spcAft>
              <a:buClrTx/>
              <a:buSzTx/>
              <a:buFontTx/>
              <a:buNone/>
              <a:tabLst/>
              <a:defRPr sz="1600">
                <a:solidFill>
                  <a:schemeClr val="tx2"/>
                </a:solidFill>
              </a:defRPr>
            </a:lvl1pPr>
          </a:lstStyle>
          <a:p>
            <a:pPr lvl="0"/>
            <a:r>
              <a:rPr lang="en-GB" noProof="0" dirty="0" smtClean="0"/>
              <a:t>Descriptor 1 Service Area or Industry or Audience Segment (Author) </a:t>
            </a:r>
          </a:p>
        </p:txBody>
      </p:sp>
      <p:sp>
        <p:nvSpPr>
          <p:cNvPr id="9" name="Textplatzhalter Descriptor 2"/>
          <p:cNvSpPr>
            <a:spLocks noGrp="1"/>
          </p:cNvSpPr>
          <p:nvPr>
            <p:ph type="body" sz="quarter" idx="11" hasCustomPrompt="1"/>
          </p:nvPr>
        </p:nvSpPr>
        <p:spPr>
          <a:xfrm>
            <a:off x="180000" y="365712"/>
            <a:ext cx="8877600" cy="248604"/>
          </a:xfrm>
        </p:spPr>
        <p:txBody>
          <a:bodyPr lIns="0" tIns="0" rIns="0" bIns="0" anchor="t" anchorCtr="0">
            <a:normAutofit/>
          </a:bodyPr>
          <a:lstStyle>
            <a:lvl1pPr marL="342900" marR="0" indent="-342900" algn="l" defTabSz="914400" rtl="0" eaLnBrk="1" fontAlgn="auto" latinLnBrk="0" hangingPunct="1">
              <a:lnSpc>
                <a:spcPct val="100000"/>
              </a:lnSpc>
              <a:spcBef>
                <a:spcPct val="20000"/>
              </a:spcBef>
              <a:spcAft>
                <a:spcPts val="0"/>
              </a:spcAft>
              <a:buClrTx/>
              <a:buSzTx/>
              <a:buFontTx/>
              <a:buNone/>
              <a:tabLst/>
              <a:defRPr sz="1600">
                <a:solidFill>
                  <a:schemeClr val="accent1"/>
                </a:solidFill>
              </a:defRPr>
            </a:lvl1pPr>
          </a:lstStyle>
          <a:p>
            <a:pPr lvl="0"/>
            <a:r>
              <a:rPr lang="en-GB" noProof="0" dirty="0" smtClean="0"/>
              <a:t>Descriptor 2 Service or Industry (Topic: What is it about) </a:t>
            </a:r>
          </a:p>
          <a:p>
            <a:pPr lvl="0"/>
            <a:endParaRPr lang="en-GB" noProof="0" dirty="0" smtClean="0"/>
          </a:p>
        </p:txBody>
      </p:sp>
      <p:sp>
        <p:nvSpPr>
          <p:cNvPr id="7" name="Rectangle 2050"/>
          <p:cNvSpPr>
            <a:spLocks noGrp="1" noChangeArrowheads="1"/>
          </p:cNvSpPr>
          <p:nvPr>
            <p:ph type="ctrTitle" hasCustomPrompt="1"/>
          </p:nvPr>
        </p:nvSpPr>
        <p:spPr bwMode="auto">
          <a:xfrm>
            <a:off x="160627" y="1065033"/>
            <a:ext cx="8796337" cy="1245953"/>
          </a:xfrm>
        </p:spPr>
        <p:txBody>
          <a:bodyPr rIns="91440" bIns="0" anchor="b" anchorCtr="0"/>
          <a:lstStyle>
            <a:lvl1pPr>
              <a:spcBef>
                <a:spcPct val="50000"/>
              </a:spcBef>
              <a:spcAft>
                <a:spcPct val="0"/>
              </a:spcAft>
              <a:defRPr sz="4000">
                <a:solidFill>
                  <a:schemeClr val="accent1"/>
                </a:solidFill>
              </a:defRPr>
            </a:lvl1pPr>
          </a:lstStyle>
          <a:p>
            <a:pPr>
              <a:spcBef>
                <a:spcPct val="50000"/>
              </a:spcBef>
              <a:spcAft>
                <a:spcPct val="0"/>
              </a:spcAft>
            </a:pPr>
            <a:r>
              <a:rPr lang="en-GB" sz="4000" dirty="0" smtClean="0"/>
              <a:t>Client name appears here</a:t>
            </a:r>
            <a:endParaRPr lang="en-GB" sz="4000" dirty="0"/>
          </a:p>
        </p:txBody>
      </p:sp>
      <p:sp>
        <p:nvSpPr>
          <p:cNvPr id="10" name="Rectangle 2051"/>
          <p:cNvSpPr>
            <a:spLocks noGrp="1" noChangeArrowheads="1"/>
          </p:cNvSpPr>
          <p:nvPr>
            <p:ph type="subTitle" sz="quarter" idx="1" hasCustomPrompt="1"/>
          </p:nvPr>
        </p:nvSpPr>
        <p:spPr>
          <a:xfrm>
            <a:off x="160627" y="2304926"/>
            <a:ext cx="8796337" cy="1195754"/>
          </a:xfrm>
        </p:spPr>
        <p:txBody>
          <a:bodyPr/>
          <a:lstStyle>
            <a:lvl1pPr>
              <a:spcBef>
                <a:spcPct val="0"/>
              </a:spcBef>
              <a:spcAft>
                <a:spcPct val="0"/>
              </a:spcAft>
              <a:defRPr sz="4000">
                <a:solidFill>
                  <a:schemeClr val="tx2"/>
                </a:solidFill>
              </a:defRPr>
            </a:lvl1pPr>
            <a:lvl2pPr marL="1588" lvl="1" indent="358775">
              <a:defRPr sz="4000"/>
            </a:lvl2pPr>
            <a:lvl3pPr marL="382588" lvl="2" indent="360363">
              <a:defRPr sz="4000"/>
            </a:lvl3pPr>
            <a:lvl4pPr marL="744538" lvl="3" indent="388938">
              <a:defRPr sz="4000"/>
            </a:lvl4pPr>
            <a:lvl5pPr marL="1135063" lvl="4" indent="379413">
              <a:defRPr sz="4000"/>
            </a:lvl5pPr>
          </a:lstStyle>
          <a:p>
            <a:pPr lvl="0"/>
            <a:r>
              <a:rPr lang="en-GB" dirty="0" smtClean="0"/>
              <a:t>Main presentation title</a:t>
            </a:r>
            <a:br>
              <a:rPr lang="en-GB" dirty="0" smtClean="0"/>
            </a:br>
            <a:r>
              <a:rPr lang="en-GB" dirty="0" smtClean="0"/>
              <a:t>Date appears here</a:t>
            </a:r>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ver slide with Two Images">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169200" y="2163600"/>
            <a:ext cx="4320000" cy="3258000"/>
          </a:xfrm>
        </p:spPr>
        <p:txBody>
          <a:bodyPr/>
          <a:lstStyle/>
          <a:p>
            <a:r>
              <a:rPr lang="en-US" noProof="0" smtClean="0"/>
              <a:t>Click icon to add picture</a:t>
            </a:r>
            <a:endParaRPr lang="en-GB" noProof="0" dirty="0"/>
          </a:p>
        </p:txBody>
      </p:sp>
      <p:sp>
        <p:nvSpPr>
          <p:cNvPr id="14" name="Picture Placeholder 12"/>
          <p:cNvSpPr>
            <a:spLocks noGrp="1"/>
          </p:cNvSpPr>
          <p:nvPr>
            <p:ph type="pic" sz="quarter" idx="11"/>
          </p:nvPr>
        </p:nvSpPr>
        <p:spPr>
          <a:xfrm>
            <a:off x="4654800" y="2163600"/>
            <a:ext cx="4294800" cy="3258000"/>
          </a:xfrm>
        </p:spPr>
        <p:txBody>
          <a:bodyPr/>
          <a:lstStyle/>
          <a:p>
            <a:r>
              <a:rPr lang="en-US" noProof="0" smtClean="0"/>
              <a:t>Click icon to add picture</a:t>
            </a:r>
            <a:endParaRPr lang="en-GB" noProof="0" dirty="0"/>
          </a:p>
        </p:txBody>
      </p:sp>
      <p:sp>
        <p:nvSpPr>
          <p:cNvPr id="6" name="Rectangle 2050"/>
          <p:cNvSpPr>
            <a:spLocks noGrp="1" noChangeArrowheads="1"/>
          </p:cNvSpPr>
          <p:nvPr>
            <p:ph type="ctrTitle" hasCustomPrompt="1"/>
          </p:nvPr>
        </p:nvSpPr>
        <p:spPr bwMode="auto">
          <a:xfrm>
            <a:off x="160627" y="66561"/>
            <a:ext cx="8796337" cy="602956"/>
          </a:xfrm>
        </p:spPr>
        <p:txBody>
          <a:bodyPr rIns="91440" bIns="0" anchor="b" anchorCtr="0"/>
          <a:lstStyle>
            <a:lvl1pPr>
              <a:spcBef>
                <a:spcPct val="50000"/>
              </a:spcBef>
              <a:spcAft>
                <a:spcPct val="0"/>
              </a:spcAft>
              <a:defRPr sz="4000">
                <a:solidFill>
                  <a:schemeClr val="accent1"/>
                </a:solidFill>
              </a:defRPr>
            </a:lvl1pPr>
          </a:lstStyle>
          <a:p>
            <a:pPr>
              <a:spcBef>
                <a:spcPct val="50000"/>
              </a:spcBef>
              <a:spcAft>
                <a:spcPct val="0"/>
              </a:spcAft>
            </a:pPr>
            <a:r>
              <a:rPr lang="en-GB" sz="4000" dirty="0" smtClean="0"/>
              <a:t>Client name appears here</a:t>
            </a:r>
            <a:endParaRPr lang="en-GB" sz="4000" dirty="0"/>
          </a:p>
        </p:txBody>
      </p:sp>
      <p:sp>
        <p:nvSpPr>
          <p:cNvPr id="7" name="Rectangle 2051"/>
          <p:cNvSpPr>
            <a:spLocks noGrp="1" noChangeArrowheads="1"/>
          </p:cNvSpPr>
          <p:nvPr>
            <p:ph type="subTitle" sz="quarter" idx="1" hasCustomPrompt="1"/>
          </p:nvPr>
        </p:nvSpPr>
        <p:spPr>
          <a:xfrm>
            <a:off x="160627" y="663457"/>
            <a:ext cx="8796337" cy="1195754"/>
          </a:xfrm>
        </p:spPr>
        <p:txBody>
          <a:bodyPr/>
          <a:lstStyle>
            <a:lvl1pPr>
              <a:spcBef>
                <a:spcPct val="0"/>
              </a:spcBef>
              <a:spcAft>
                <a:spcPct val="0"/>
              </a:spcAft>
              <a:defRPr sz="4000">
                <a:solidFill>
                  <a:schemeClr val="tx2"/>
                </a:solidFill>
              </a:defRPr>
            </a:lvl1pPr>
            <a:lvl2pPr marL="1588" lvl="1" indent="358775">
              <a:defRPr sz="4000"/>
            </a:lvl2pPr>
            <a:lvl3pPr marL="382588" lvl="2" indent="360363">
              <a:defRPr sz="4000"/>
            </a:lvl3pPr>
            <a:lvl4pPr marL="744538" lvl="3" indent="388938">
              <a:defRPr sz="4000"/>
            </a:lvl4pPr>
            <a:lvl5pPr marL="1135063" lvl="4" indent="379413">
              <a:defRPr sz="4000"/>
            </a:lvl5pPr>
          </a:lstStyle>
          <a:p>
            <a:pPr lvl="0"/>
            <a:r>
              <a:rPr lang="en-GB" dirty="0" smtClean="0"/>
              <a:t>Main presentation title</a:t>
            </a:r>
            <a:br>
              <a:rPr lang="en-GB" dirty="0" smtClean="0"/>
            </a:br>
            <a:r>
              <a:rPr lang="en-GB" dirty="0" smtClean="0"/>
              <a:t>Date appears here</a:t>
            </a:r>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87638" y="608400"/>
            <a:ext cx="8805600" cy="820800"/>
          </a:xfrm>
        </p:spPr>
        <p:txBody>
          <a:bodyPr lIns="0" tIns="0" anchor="t" anchorCtr="0"/>
          <a:lstStyle>
            <a:lvl1pPr>
              <a:defRPr/>
            </a:lvl1pPr>
          </a:lstStyle>
          <a:p>
            <a:r>
              <a:rPr lang="en-GB" noProof="0" dirty="0" smtClean="0"/>
              <a:t>Agenda/Contents/Section</a:t>
            </a:r>
            <a:endParaRPr lang="en-GB" noProof="0" dirty="0"/>
          </a:p>
        </p:txBody>
      </p:sp>
      <p:sp>
        <p:nvSpPr>
          <p:cNvPr id="6" name="Text Placeholder 5"/>
          <p:cNvSpPr>
            <a:spLocks noGrp="1"/>
          </p:cNvSpPr>
          <p:nvPr>
            <p:ph type="body" sz="quarter" idx="10" hasCustomPrompt="1"/>
          </p:nvPr>
        </p:nvSpPr>
        <p:spPr>
          <a:xfrm>
            <a:off x="180000" y="1771412"/>
            <a:ext cx="8769600" cy="4255200"/>
          </a:xfrm>
        </p:spPr>
        <p:txBody>
          <a:bodyPr/>
          <a:lstStyle/>
          <a:p>
            <a:r>
              <a:rPr lang="en-GB" dirty="0" smtClean="0"/>
              <a:t>Section title 1</a:t>
            </a:r>
          </a:p>
          <a:p>
            <a:r>
              <a:rPr lang="en-GB" dirty="0" smtClean="0"/>
              <a:t>Section title 2</a:t>
            </a:r>
          </a:p>
          <a:p>
            <a:r>
              <a:rPr lang="en-GB" dirty="0" smtClean="0"/>
              <a:t>Section title 3</a:t>
            </a:r>
            <a:endParaRPr lang="en-GB"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13" name="Inhaltsplatzhalter 12"/>
          <p:cNvSpPr>
            <a:spLocks noGrp="1"/>
          </p:cNvSpPr>
          <p:nvPr>
            <p:ph sz="quarter" idx="17"/>
          </p:nvPr>
        </p:nvSpPr>
        <p:spPr>
          <a:xfrm>
            <a:off x="182109" y="1770742"/>
            <a:ext cx="8766175" cy="4346575"/>
          </a:xfrm>
        </p:spPr>
        <p:txBody>
          <a:bodyPr/>
          <a:lstStyle>
            <a:lvl1pPr marL="0">
              <a:buFont typeface="Arial" pitchFamily="34" charset="0"/>
              <a:buNone/>
              <a:defRPr/>
            </a:lvl1pPr>
            <a:lvl5pPr>
              <a:defRPr/>
            </a:lvl5pPr>
            <a:lvl6pPr>
              <a:defRPr/>
            </a:lvl6pPr>
            <a:lvl7pPr>
              <a:defRPr/>
            </a:lvl7pPr>
            <a:lvl8pPr>
              <a:defRPr/>
            </a:lvl8pPr>
            <a:lvl9pPr>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8" name="Title 7"/>
          <p:cNvSpPr>
            <a:spLocks noGrp="1"/>
          </p:cNvSpPr>
          <p:nvPr>
            <p:ph type="title"/>
          </p:nvPr>
        </p:nvSpPr>
        <p:spPr/>
        <p:txBody>
          <a:bodyPr/>
          <a:lstStyle/>
          <a:p>
            <a:r>
              <a:rPr lang="en-US" noProof="0" smtClean="0"/>
              <a:t>Click to edit Master title style</a:t>
            </a:r>
            <a:endParaRPr lang="en-GB" noProof="0" dirty="0"/>
          </a:p>
        </p:txBody>
      </p:sp>
      <p:sp>
        <p:nvSpPr>
          <p:cNvPr id="9" name="NEW_FOOTER_XUDVGYEHFL"/>
          <p:cNvSpPr>
            <a:spLocks noGrp="1"/>
          </p:cNvSpPr>
          <p:nvPr>
            <p:ph type="dt" sz="half" idx="18"/>
          </p:nvPr>
        </p:nvSpPr>
        <p:spPr/>
        <p:txBody>
          <a:bodyPr/>
          <a:lstStyle/>
          <a:p>
            <a:endParaRPr lang="en-GB" dirty="0"/>
          </a:p>
        </p:txBody>
      </p:sp>
      <p:sp>
        <p:nvSpPr>
          <p:cNvPr id="11" name="NEW_FOOTER_TAEFKWTIJZ"/>
          <p:cNvSpPr>
            <a:spLocks noGrp="1"/>
          </p:cNvSpPr>
          <p:nvPr>
            <p:ph type="sldNum" sz="quarter" idx="19"/>
          </p:nvPr>
        </p:nvSpPr>
        <p:spPr/>
        <p:txBody>
          <a:bodyPr/>
          <a:lstStyle/>
          <a:p>
            <a:r>
              <a:rPr lang="en-GB" smtClean="0"/>
              <a:t>Slide </a:t>
            </a:r>
            <a:fld id="{CE332037-203C-46D4-83FF-2B8C91549C8D}" type="slidenum">
              <a:rPr lang="en-GB" smtClean="0"/>
              <a:pPr/>
              <a:t>‹#›</a:t>
            </a:fld>
            <a:endParaRPr lang="en-GB" dirty="0"/>
          </a:p>
        </p:txBody>
      </p:sp>
      <p:sp>
        <p:nvSpPr>
          <p:cNvPr id="12" name="NEW_FOOTER_CMQKAYYXAS"/>
          <p:cNvSpPr>
            <a:spLocks noGrp="1"/>
          </p:cNvSpPr>
          <p:nvPr>
            <p:ph type="ftr" sz="quarter" idx="20"/>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US" smtClean="0"/>
              <a:t>Slide </a:t>
            </a:r>
            <a:fld id="{FE86B490-A9C0-411C-9DAD-3F4945B4264B}" type="slidenum">
              <a:rPr lang="en-US" smtClean="0"/>
              <a:pPr/>
              <a:t>‹#›</a:t>
            </a:fld>
            <a:endParaRPr lang="en-US"/>
          </a:p>
        </p:txBody>
      </p:sp>
      <p:sp>
        <p:nvSpPr>
          <p:cNvPr id="5" name="Footer Placeholder 4"/>
          <p:cNvSpPr>
            <a:spLocks noGrp="1"/>
          </p:cNvSpPr>
          <p:nvPr>
            <p:ph type="ftr" sz="quarter" idx="11"/>
          </p:nvPr>
        </p:nvSpPr>
        <p:spPr/>
        <p:txBody>
          <a:bodyPr/>
          <a:lstStyle>
            <a:lvl1pPr>
              <a:defRPr/>
            </a:lvl1pPr>
          </a:lstStyle>
          <a:p>
            <a:r>
              <a:rPr lang="en-US" smtClean="0"/>
              <a:t> </a:t>
            </a:r>
            <a:endParaRPr lang="en-US" dirty="0"/>
          </a:p>
        </p:txBody>
      </p:sp>
      <p:pic>
        <p:nvPicPr>
          <p:cNvPr id="6"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15200" y="6165850"/>
            <a:ext cx="1738313" cy="641350"/>
          </a:xfrm>
          <a:prstGeom prst="rect">
            <a:avLst/>
          </a:prstGeom>
          <a:noFill/>
          <a:ln w="9525">
            <a:noFill/>
            <a:miter lim="800000"/>
            <a:headEnd/>
            <a:tailEnd/>
          </a:ln>
        </p:spPr>
      </p:pic>
      <p:pic>
        <p:nvPicPr>
          <p:cNvPr id="7"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14288" y="6286500"/>
            <a:ext cx="1662112" cy="533400"/>
          </a:xfrm>
          <a:prstGeom prst="rect">
            <a:avLst/>
          </a:prstGeom>
          <a:noFill/>
          <a:ln w="9525">
            <a:noFill/>
            <a:miter lim="800000"/>
            <a:headEnd/>
            <a:tailEnd/>
          </a:ln>
        </p:spPr>
      </p:pic>
      <p:sp>
        <p:nvSpPr>
          <p:cNvPr id="8"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ransition>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18" name="Titel 17"/>
          <p:cNvSpPr>
            <a:spLocks noGrp="1"/>
          </p:cNvSpPr>
          <p:nvPr>
            <p:ph type="title"/>
          </p:nvPr>
        </p:nvSpPr>
        <p:spPr/>
        <p:txBody>
          <a:bodyPr/>
          <a:lstStyle/>
          <a:p>
            <a:r>
              <a:rPr lang="en-US" smtClean="0"/>
              <a:t>Click to edit Master title style</a:t>
            </a:r>
            <a:endParaRPr lang="en-GB" dirty="0"/>
          </a:p>
        </p:txBody>
      </p:sp>
      <p:sp>
        <p:nvSpPr>
          <p:cNvPr id="10" name="Inhaltsplatzhalter 9"/>
          <p:cNvSpPr>
            <a:spLocks noGrp="1"/>
          </p:cNvSpPr>
          <p:nvPr>
            <p:ph sz="quarter" idx="21"/>
          </p:nvPr>
        </p:nvSpPr>
        <p:spPr>
          <a:xfrm>
            <a:off x="188686" y="1770289"/>
            <a:ext cx="4303485" cy="4303713"/>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Inhaltsplatzhalter 9"/>
          <p:cNvSpPr>
            <a:spLocks noGrp="1"/>
          </p:cNvSpPr>
          <p:nvPr>
            <p:ph sz="quarter" idx="22"/>
          </p:nvPr>
        </p:nvSpPr>
        <p:spPr>
          <a:xfrm>
            <a:off x="4666347" y="1770289"/>
            <a:ext cx="4303485" cy="43037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Date Placeholder 12"/>
          <p:cNvSpPr>
            <a:spLocks noGrp="1"/>
          </p:cNvSpPr>
          <p:nvPr>
            <p:ph type="dt" sz="half" idx="23"/>
          </p:nvPr>
        </p:nvSpPr>
        <p:spPr/>
        <p:txBody>
          <a:bodyPr/>
          <a:lstStyle/>
          <a:p>
            <a:endParaRPr lang="en-GB" dirty="0"/>
          </a:p>
        </p:txBody>
      </p:sp>
      <p:sp>
        <p:nvSpPr>
          <p:cNvPr id="14" name="Slide Number Placeholder 13"/>
          <p:cNvSpPr>
            <a:spLocks noGrp="1"/>
          </p:cNvSpPr>
          <p:nvPr>
            <p:ph type="sldNum" sz="quarter" idx="24"/>
          </p:nvPr>
        </p:nvSpPr>
        <p:spPr/>
        <p:txBody>
          <a:bodyPr/>
          <a:lstStyle/>
          <a:p>
            <a:r>
              <a:rPr lang="en-GB" smtClean="0"/>
              <a:t>Slide </a:t>
            </a:r>
            <a:fld id="{CE332037-203C-46D4-83FF-2B8C91549C8D}" type="slidenum">
              <a:rPr lang="en-GB" smtClean="0"/>
              <a:pPr/>
              <a:t>‹#›</a:t>
            </a:fld>
            <a:endParaRPr lang="en-GB" dirty="0"/>
          </a:p>
        </p:txBody>
      </p:sp>
      <p:sp>
        <p:nvSpPr>
          <p:cNvPr id="15" name="Footer Placeholder 14"/>
          <p:cNvSpPr>
            <a:spLocks noGrp="1"/>
          </p:cNvSpPr>
          <p:nvPr>
            <p:ph type="ftr" sz="quarter" idx="25"/>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183600" y="1771200"/>
            <a:ext cx="8766000" cy="1360800"/>
          </a:xfrm>
        </p:spPr>
        <p:txBody>
          <a:bodyPr/>
          <a:lstStyle/>
          <a:p>
            <a:pPr lvl="0"/>
            <a:r>
              <a:rPr lang="en-US" smtClean="0"/>
              <a:t>Click to edit Master text styles</a:t>
            </a:r>
          </a:p>
          <a:p>
            <a:pPr lvl="1"/>
            <a:r>
              <a:rPr lang="en-US" smtClean="0"/>
              <a:t>Second level</a:t>
            </a:r>
          </a:p>
        </p:txBody>
      </p:sp>
      <p:sp>
        <p:nvSpPr>
          <p:cNvPr id="15" name="Title 14"/>
          <p:cNvSpPr>
            <a:spLocks noGrp="1"/>
          </p:cNvSpPr>
          <p:nvPr>
            <p:ph type="title"/>
          </p:nvPr>
        </p:nvSpPr>
        <p:spPr/>
        <p:txBody>
          <a:bodyPr/>
          <a:lstStyle/>
          <a:p>
            <a:r>
              <a:rPr lang="en-US" smtClean="0"/>
              <a:t>Click to edit Master title style</a:t>
            </a:r>
            <a:endParaRPr lang="en-GB" dirty="0"/>
          </a:p>
        </p:txBody>
      </p:sp>
      <p:sp>
        <p:nvSpPr>
          <p:cNvPr id="18" name="Content Placeholder 17"/>
          <p:cNvSpPr>
            <a:spLocks noGrp="1"/>
          </p:cNvSpPr>
          <p:nvPr>
            <p:ph sz="quarter" idx="18"/>
          </p:nvPr>
        </p:nvSpPr>
        <p:spPr>
          <a:xfrm>
            <a:off x="187200" y="3283200"/>
            <a:ext cx="4294800" cy="279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9" name="Content Placeholder 17"/>
          <p:cNvSpPr>
            <a:spLocks noGrp="1"/>
          </p:cNvSpPr>
          <p:nvPr>
            <p:ph sz="quarter" idx="19"/>
          </p:nvPr>
        </p:nvSpPr>
        <p:spPr>
          <a:xfrm>
            <a:off x="4658400" y="3283200"/>
            <a:ext cx="4294800" cy="279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Date Placeholder 10"/>
          <p:cNvSpPr>
            <a:spLocks noGrp="1"/>
          </p:cNvSpPr>
          <p:nvPr>
            <p:ph type="dt" sz="half" idx="20"/>
          </p:nvPr>
        </p:nvSpPr>
        <p:spPr/>
        <p:txBody>
          <a:bodyPr/>
          <a:lstStyle/>
          <a:p>
            <a:endParaRPr lang="en-GB" dirty="0"/>
          </a:p>
        </p:txBody>
      </p:sp>
      <p:sp>
        <p:nvSpPr>
          <p:cNvPr id="12" name="Slide Number Placeholder 11"/>
          <p:cNvSpPr>
            <a:spLocks noGrp="1"/>
          </p:cNvSpPr>
          <p:nvPr>
            <p:ph type="sldNum" sz="quarter" idx="21"/>
          </p:nvPr>
        </p:nvSpPr>
        <p:spPr/>
        <p:txBody>
          <a:bodyPr/>
          <a:lstStyle/>
          <a:p>
            <a:r>
              <a:rPr lang="en-GB" smtClean="0"/>
              <a:t>Slide </a:t>
            </a:r>
            <a:fld id="{CE332037-203C-46D4-83FF-2B8C91549C8D}" type="slidenum">
              <a:rPr lang="en-GB" smtClean="0"/>
              <a:pPr/>
              <a:t>‹#›</a:t>
            </a:fld>
            <a:endParaRPr lang="en-GB" dirty="0"/>
          </a:p>
        </p:txBody>
      </p:sp>
      <p:sp>
        <p:nvSpPr>
          <p:cNvPr id="20" name="Footer Placeholder 19"/>
          <p:cNvSpPr>
            <a:spLocks noGrp="1"/>
          </p:cNvSpPr>
          <p:nvPr>
            <p:ph type="ftr" sz="quarter" idx="2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183600" y="1771200"/>
            <a:ext cx="6624000" cy="43344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15" name="Title 14"/>
          <p:cNvSpPr>
            <a:spLocks noGrp="1"/>
          </p:cNvSpPr>
          <p:nvPr>
            <p:ph type="title"/>
          </p:nvPr>
        </p:nvSpPr>
        <p:spPr/>
        <p:txBody>
          <a:bodyPr/>
          <a:lstStyle/>
          <a:p>
            <a:r>
              <a:rPr lang="en-US" noProof="0" smtClean="0"/>
              <a:t>Click to edit Master title style</a:t>
            </a:r>
            <a:endParaRPr lang="en-GB" noProof="0"/>
          </a:p>
        </p:txBody>
      </p:sp>
      <p:sp>
        <p:nvSpPr>
          <p:cNvPr id="18" name="Content Placeholder 17"/>
          <p:cNvSpPr>
            <a:spLocks noGrp="1"/>
          </p:cNvSpPr>
          <p:nvPr>
            <p:ph sz="quarter" idx="18"/>
          </p:nvPr>
        </p:nvSpPr>
        <p:spPr>
          <a:xfrm>
            <a:off x="6897600" y="1771200"/>
            <a:ext cx="2070000" cy="20196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6897600" y="4071600"/>
            <a:ext cx="2070000" cy="2019600"/>
          </a:xfrm>
        </p:spPr>
        <p:txBody>
          <a:bodyPr/>
          <a:lstStyle/>
          <a:p>
            <a:pPr lvl="0"/>
            <a:r>
              <a:rPr lang="en-US" noProof="0" smtClean="0"/>
              <a:t>Click to edit Master text styles</a:t>
            </a:r>
          </a:p>
        </p:txBody>
      </p:sp>
      <p:sp>
        <p:nvSpPr>
          <p:cNvPr id="13" name="Date Placeholder 12"/>
          <p:cNvSpPr>
            <a:spLocks noGrp="1"/>
          </p:cNvSpPr>
          <p:nvPr>
            <p:ph type="dt" sz="half" idx="20"/>
          </p:nvPr>
        </p:nvSpPr>
        <p:spPr/>
        <p:txBody>
          <a:bodyPr/>
          <a:lstStyle/>
          <a:p>
            <a:endParaRPr lang="en-GB" dirty="0"/>
          </a:p>
        </p:txBody>
      </p:sp>
      <p:sp>
        <p:nvSpPr>
          <p:cNvPr id="16" name="Slide Number Placeholder 15"/>
          <p:cNvSpPr>
            <a:spLocks noGrp="1"/>
          </p:cNvSpPr>
          <p:nvPr>
            <p:ph type="sldNum" sz="quarter" idx="21"/>
          </p:nvPr>
        </p:nvSpPr>
        <p:spPr/>
        <p:txBody>
          <a:bodyPr/>
          <a:lstStyle/>
          <a:p>
            <a:r>
              <a:rPr lang="en-GB" smtClean="0"/>
              <a:t>Slide </a:t>
            </a:r>
            <a:fld id="{CE332037-203C-46D4-83FF-2B8C91549C8D}" type="slidenum">
              <a:rPr lang="en-GB" smtClean="0"/>
              <a:pPr/>
              <a:t>‹#›</a:t>
            </a:fld>
            <a:endParaRPr lang="en-GB" dirty="0"/>
          </a:p>
        </p:txBody>
      </p:sp>
      <p:sp>
        <p:nvSpPr>
          <p:cNvPr id="17" name="Footer Placeholder 16"/>
          <p:cNvSpPr>
            <a:spLocks noGrp="1"/>
          </p:cNvSpPr>
          <p:nvPr>
            <p:ph type="ftr" sz="quarter" idx="2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2408400" y="1771200"/>
            <a:ext cx="6624000" cy="43344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15" name="Title 14"/>
          <p:cNvSpPr>
            <a:spLocks noGrp="1"/>
          </p:cNvSpPr>
          <p:nvPr>
            <p:ph type="title"/>
          </p:nvPr>
        </p:nvSpPr>
        <p:spPr/>
        <p:txBody>
          <a:bodyPr/>
          <a:lstStyle/>
          <a:p>
            <a:r>
              <a:rPr lang="en-US" noProof="0" smtClean="0"/>
              <a:t>Click to edit Master title style</a:t>
            </a:r>
            <a:endParaRPr lang="en-GB" noProof="0"/>
          </a:p>
        </p:txBody>
      </p:sp>
      <p:sp>
        <p:nvSpPr>
          <p:cNvPr id="18" name="Content Placeholder 17"/>
          <p:cNvSpPr>
            <a:spLocks noGrp="1"/>
          </p:cNvSpPr>
          <p:nvPr>
            <p:ph sz="quarter" idx="18"/>
          </p:nvPr>
        </p:nvSpPr>
        <p:spPr>
          <a:xfrm>
            <a:off x="180000" y="1771200"/>
            <a:ext cx="2070000" cy="20196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180000" y="4071600"/>
            <a:ext cx="2070000" cy="2019600"/>
          </a:xfrm>
        </p:spPr>
        <p:txBody>
          <a:bodyPr/>
          <a:lstStyle/>
          <a:p>
            <a:pPr lvl="0"/>
            <a:r>
              <a:rPr lang="en-US" noProof="0" smtClean="0"/>
              <a:t>Click to edit Master text styles</a:t>
            </a:r>
          </a:p>
        </p:txBody>
      </p:sp>
      <p:sp>
        <p:nvSpPr>
          <p:cNvPr id="13" name="Date Placeholder 12"/>
          <p:cNvSpPr>
            <a:spLocks noGrp="1"/>
          </p:cNvSpPr>
          <p:nvPr>
            <p:ph type="dt" sz="half" idx="20"/>
          </p:nvPr>
        </p:nvSpPr>
        <p:spPr/>
        <p:txBody>
          <a:bodyPr/>
          <a:lstStyle/>
          <a:p>
            <a:endParaRPr lang="en-GB" dirty="0"/>
          </a:p>
        </p:txBody>
      </p:sp>
      <p:sp>
        <p:nvSpPr>
          <p:cNvPr id="16" name="Slide Number Placeholder 15"/>
          <p:cNvSpPr>
            <a:spLocks noGrp="1"/>
          </p:cNvSpPr>
          <p:nvPr>
            <p:ph type="sldNum" sz="quarter" idx="21"/>
          </p:nvPr>
        </p:nvSpPr>
        <p:spPr/>
        <p:txBody>
          <a:bodyPr/>
          <a:lstStyle/>
          <a:p>
            <a:r>
              <a:rPr lang="en-GB" smtClean="0"/>
              <a:t>Slide </a:t>
            </a:r>
            <a:fld id="{CE332037-203C-46D4-83FF-2B8C91549C8D}" type="slidenum">
              <a:rPr lang="en-GB" smtClean="0"/>
              <a:pPr/>
              <a:t>‹#›</a:t>
            </a:fld>
            <a:endParaRPr lang="en-GB" dirty="0"/>
          </a:p>
        </p:txBody>
      </p:sp>
      <p:sp>
        <p:nvSpPr>
          <p:cNvPr id="17" name="Footer Placeholder 16"/>
          <p:cNvSpPr>
            <a:spLocks noGrp="1"/>
          </p:cNvSpPr>
          <p:nvPr>
            <p:ph type="ftr" sz="quarter" idx="2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18" name="Titel 17"/>
          <p:cNvSpPr>
            <a:spLocks noGrp="1"/>
          </p:cNvSpPr>
          <p:nvPr>
            <p:ph type="title"/>
          </p:nvPr>
        </p:nvSpPr>
        <p:spPr/>
        <p:txBody>
          <a:bodyPr/>
          <a:lstStyle/>
          <a:p>
            <a:r>
              <a:rPr lang="en-US" noProof="0" smtClean="0"/>
              <a:t>Click to edit Master title style</a:t>
            </a:r>
            <a:endParaRPr lang="en-GB" noProof="0"/>
          </a:p>
        </p:txBody>
      </p:sp>
      <p:sp>
        <p:nvSpPr>
          <p:cNvPr id="10" name="Inhaltsplatzhalter 9"/>
          <p:cNvSpPr>
            <a:spLocks noGrp="1"/>
          </p:cNvSpPr>
          <p:nvPr>
            <p:ph sz="quarter" idx="21"/>
          </p:nvPr>
        </p:nvSpPr>
        <p:spPr>
          <a:xfrm>
            <a:off x="486000" y="1771200"/>
            <a:ext cx="2584800" cy="4086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1" name="Inhaltsplatzhalter 9"/>
          <p:cNvSpPr>
            <a:spLocks noGrp="1"/>
          </p:cNvSpPr>
          <p:nvPr>
            <p:ph sz="quarter" idx="22"/>
          </p:nvPr>
        </p:nvSpPr>
        <p:spPr>
          <a:xfrm>
            <a:off x="3258000" y="1770289"/>
            <a:ext cx="2584800" cy="4086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Inhaltsplatzhalter 9"/>
          <p:cNvSpPr>
            <a:spLocks noGrp="1"/>
          </p:cNvSpPr>
          <p:nvPr>
            <p:ph sz="quarter" idx="23"/>
          </p:nvPr>
        </p:nvSpPr>
        <p:spPr>
          <a:xfrm>
            <a:off x="6033600" y="1771200"/>
            <a:ext cx="2584800" cy="4086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2" name="Date Placeholder 11"/>
          <p:cNvSpPr>
            <a:spLocks noGrp="1"/>
          </p:cNvSpPr>
          <p:nvPr>
            <p:ph type="dt" sz="half" idx="24"/>
          </p:nvPr>
        </p:nvSpPr>
        <p:spPr/>
        <p:txBody>
          <a:bodyPr/>
          <a:lstStyle/>
          <a:p>
            <a:endParaRPr lang="en-GB" dirty="0"/>
          </a:p>
        </p:txBody>
      </p:sp>
      <p:sp>
        <p:nvSpPr>
          <p:cNvPr id="13" name="Slide Number Placeholder 12"/>
          <p:cNvSpPr>
            <a:spLocks noGrp="1"/>
          </p:cNvSpPr>
          <p:nvPr>
            <p:ph type="sldNum" sz="quarter" idx="25"/>
          </p:nvPr>
        </p:nvSpPr>
        <p:spPr/>
        <p:txBody>
          <a:bodyPr/>
          <a:lstStyle/>
          <a:p>
            <a:r>
              <a:rPr lang="en-GB" smtClean="0"/>
              <a:t>Slide </a:t>
            </a:r>
            <a:fld id="{CE332037-203C-46D4-83FF-2B8C91549C8D}" type="slidenum">
              <a:rPr lang="en-GB" smtClean="0"/>
              <a:pPr/>
              <a:t>‹#›</a:t>
            </a:fld>
            <a:endParaRPr lang="en-GB" dirty="0"/>
          </a:p>
        </p:txBody>
      </p:sp>
      <p:sp>
        <p:nvSpPr>
          <p:cNvPr id="14" name="Footer Placeholder 13"/>
          <p:cNvSpPr>
            <a:spLocks noGrp="1"/>
          </p:cNvSpPr>
          <p:nvPr>
            <p:ph type="ftr" sz="quarter" idx="26"/>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2" name="Titel 1"/>
          <p:cNvSpPr>
            <a:spLocks noGrp="1"/>
          </p:cNvSpPr>
          <p:nvPr>
            <p:ph type="title"/>
          </p:nvPr>
        </p:nvSpPr>
        <p:spPr>
          <a:xfrm>
            <a:off x="179092" y="608400"/>
            <a:ext cx="8805600" cy="756000"/>
          </a:xfrm>
        </p:spPr>
        <p:txBody>
          <a:bodyPr/>
          <a:lstStyle>
            <a:lvl1pPr>
              <a:defRPr/>
            </a:lvl1pPr>
          </a:lstStyle>
          <a:p>
            <a:r>
              <a:rPr lang="en-US" smtClean="0"/>
              <a:t>Click to edit Master title style</a:t>
            </a:r>
            <a:endParaRPr lang="en-GB" dirty="0"/>
          </a:p>
        </p:txBody>
      </p:sp>
      <p:sp>
        <p:nvSpPr>
          <p:cNvPr id="11" name="Date Placeholder 10"/>
          <p:cNvSpPr>
            <a:spLocks noGrp="1"/>
          </p:cNvSpPr>
          <p:nvPr>
            <p:ph type="dt" sz="half" idx="10"/>
          </p:nvPr>
        </p:nvSpPr>
        <p:spPr/>
        <p:txBody>
          <a:bodyPr/>
          <a:lstStyle/>
          <a:p>
            <a:endParaRPr lang="en-GB" dirty="0"/>
          </a:p>
        </p:txBody>
      </p:sp>
      <p:sp>
        <p:nvSpPr>
          <p:cNvPr id="12" name="Slide Number Placeholder 11"/>
          <p:cNvSpPr>
            <a:spLocks noGrp="1"/>
          </p:cNvSpPr>
          <p:nvPr>
            <p:ph type="sldNum" sz="quarter" idx="11"/>
          </p:nvPr>
        </p:nvSpPr>
        <p:spPr/>
        <p:txBody>
          <a:bodyPr/>
          <a:lstStyle/>
          <a:p>
            <a:r>
              <a:rPr lang="en-GB" smtClean="0"/>
              <a:t>Slide </a:t>
            </a:r>
            <a:fld id="{CE332037-203C-46D4-83FF-2B8C91549C8D}" type="slidenum">
              <a:rPr lang="en-GB" smtClean="0"/>
              <a:pPr/>
              <a:t>‹#›</a:t>
            </a:fld>
            <a:endParaRPr lang="en-GB" dirty="0"/>
          </a:p>
        </p:txBody>
      </p:sp>
      <p:sp>
        <p:nvSpPr>
          <p:cNvPr id="16" name="Footer Placeholder 15"/>
          <p:cNvSpPr>
            <a:spLocks noGrp="1"/>
          </p:cNvSpPr>
          <p:nvPr>
            <p:ph type="ftr" sz="quarter" idx="1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Empty no Footer">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endParaRPr lang="en-GB" dirty="0"/>
          </a:p>
        </p:txBody>
      </p:sp>
      <p:sp>
        <p:nvSpPr>
          <p:cNvPr id="14" name="Slide Number Placeholder 13"/>
          <p:cNvSpPr>
            <a:spLocks noGrp="1"/>
          </p:cNvSpPr>
          <p:nvPr>
            <p:ph type="sldNum" sz="quarter" idx="11"/>
          </p:nvPr>
        </p:nvSpPr>
        <p:spPr/>
        <p:txBody>
          <a:bodyPr/>
          <a:lstStyle/>
          <a:p>
            <a:r>
              <a:rPr lang="en-GB" smtClean="0"/>
              <a:t>Slide </a:t>
            </a:r>
            <a:fld id="{CE332037-203C-46D4-83FF-2B8C91549C8D}" type="slidenum">
              <a:rPr lang="en-GB" smtClean="0"/>
              <a:pPr/>
              <a:t>‹#›</a:t>
            </a:fld>
            <a:endParaRPr lang="en-GB" dirty="0"/>
          </a:p>
        </p:txBody>
      </p:sp>
      <p:sp>
        <p:nvSpPr>
          <p:cNvPr id="15" name="Footer Placeholder 14"/>
          <p:cNvSpPr>
            <a:spLocks noGrp="1"/>
          </p:cNvSpPr>
          <p:nvPr>
            <p:ph type="ftr" sz="quarter" idx="1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4" name="Text Box 2"/>
          <p:cNvSpPr txBox="1">
            <a:spLocks noChangeArrowheads="1"/>
          </p:cNvSpPr>
          <p:nvPr>
            <p:custDataLst>
              <p:tags r:id="rId1"/>
            </p:custDataLst>
          </p:nvPr>
        </p:nvSpPr>
        <p:spPr bwMode="auto">
          <a:xfrm>
            <a:off x="5813425" y="6338888"/>
            <a:ext cx="3187700" cy="361950"/>
          </a:xfrm>
          <a:prstGeom prst="rect">
            <a:avLst/>
          </a:prstGeom>
          <a:noFill/>
          <a:ln w="9525">
            <a:noFill/>
            <a:miter lim="800000"/>
            <a:headEnd/>
            <a:tailEnd/>
          </a:ln>
          <a:effectLst/>
        </p:spPr>
        <p:txBody>
          <a:bodyPr rIns="0" bIns="0" anchor="b"/>
          <a:lstStyle/>
          <a:p>
            <a:pPr algn="r">
              <a:spcBef>
                <a:spcPct val="50000"/>
              </a:spcBef>
              <a:spcAft>
                <a:spcPct val="0"/>
              </a:spcAft>
              <a:buSzTx/>
            </a:pPr>
            <a:r>
              <a:rPr lang="en-GB" sz="3000" dirty="0">
                <a:solidFill>
                  <a:schemeClr val="tx2"/>
                </a:solidFill>
                <a:latin typeface="PwC_Logo" pitchFamily="2" charset="2"/>
              </a:rPr>
              <a:t>PwC</a:t>
            </a:r>
          </a:p>
        </p:txBody>
      </p:sp>
      <p:sp>
        <p:nvSpPr>
          <p:cNvPr id="10" name="Titel 1"/>
          <p:cNvSpPr>
            <a:spLocks noGrp="1"/>
          </p:cNvSpPr>
          <p:nvPr>
            <p:ph type="title" hasCustomPrompt="1"/>
          </p:nvPr>
        </p:nvSpPr>
        <p:spPr>
          <a:xfrm>
            <a:off x="157358" y="71414"/>
            <a:ext cx="8838000" cy="1643521"/>
          </a:xfrm>
        </p:spPr>
        <p:txBody>
          <a:bodyPr/>
          <a:lstStyle>
            <a:lvl1pPr>
              <a:defRPr sz="4000">
                <a:solidFill>
                  <a:schemeClr val="accent1"/>
                </a:solidFill>
              </a:defRPr>
            </a:lvl1pPr>
          </a:lstStyle>
          <a:p>
            <a:r>
              <a:rPr lang="en-GB" noProof="0" dirty="0" smtClean="0"/>
              <a:t>Closing statement</a:t>
            </a:r>
            <a:endParaRPr lang="en-GB" sz="2400" noProof="0" dirty="0">
              <a:solidFill>
                <a:schemeClr val="tx2"/>
              </a:solidFill>
            </a:endParaRPr>
          </a:p>
        </p:txBody>
      </p:sp>
      <p:sp>
        <p:nvSpPr>
          <p:cNvPr id="5" name="Text Placeholder 8"/>
          <p:cNvSpPr>
            <a:spLocks noGrp="1"/>
          </p:cNvSpPr>
          <p:nvPr>
            <p:ph type="body" sz="quarter" idx="10" hasCustomPrompt="1"/>
          </p:nvPr>
        </p:nvSpPr>
        <p:spPr>
          <a:xfrm>
            <a:off x="169863" y="6089650"/>
            <a:ext cx="5184652" cy="596900"/>
          </a:xfrm>
        </p:spPr>
        <p:txBody>
          <a:bodyPr anchor="b" anchorCtr="0"/>
          <a:lstStyle>
            <a:lvl1pPr>
              <a:spcBef>
                <a:spcPts val="0"/>
              </a:spcBef>
              <a:spcAft>
                <a:spcPts val="0"/>
              </a:spcAft>
              <a:defRPr sz="800">
                <a:solidFill>
                  <a:schemeClr val="accent1"/>
                </a:solidFill>
              </a:defRPr>
            </a:lvl1pPr>
          </a:lstStyle>
          <a:p>
            <a:pPr lvl="0"/>
            <a:r>
              <a:rPr lang="en-GB" smtClean="0"/>
              <a:t>Add legal text and copyright here.</a:t>
            </a:r>
            <a:endParaRPr lang="en-GB" dirty="0"/>
          </a:p>
        </p:txBody>
      </p:sp>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8"/>
          <p:cNvSpPr>
            <a:spLocks noGrp="1"/>
          </p:cNvSpPr>
          <p:nvPr>
            <p:ph type="dt" sz="half" idx="18"/>
          </p:nvPr>
        </p:nvSpPr>
        <p:spPr>
          <a:xfrm>
            <a:off x="6804664" y="6366618"/>
            <a:ext cx="2133600" cy="170916"/>
          </a:xfrm>
        </p:spPr>
        <p:txBody>
          <a:bodyPr/>
          <a:lstStyle/>
          <a:p>
            <a:endParaRPr lang="en-GB" dirty="0"/>
          </a:p>
        </p:txBody>
      </p:sp>
      <p:sp>
        <p:nvSpPr>
          <p:cNvPr id="8" name="Slide Number Placeholder 10"/>
          <p:cNvSpPr>
            <a:spLocks noGrp="1"/>
          </p:cNvSpPr>
          <p:nvPr>
            <p:ph type="sldNum" sz="quarter" idx="19"/>
          </p:nvPr>
        </p:nvSpPr>
        <p:spPr>
          <a:xfrm>
            <a:off x="6804664" y="6526472"/>
            <a:ext cx="2133600" cy="150811"/>
          </a:xfrm>
        </p:spPr>
        <p:txBody>
          <a:bodyPr/>
          <a:lstStyle/>
          <a:p>
            <a:r>
              <a:rPr lang="en-GB" smtClean="0"/>
              <a:t>Slide </a:t>
            </a:r>
            <a:fld id="{CE332037-203C-46D4-83FF-2B8C91549C8D}" type="slidenum">
              <a:rPr lang="en-GB" smtClean="0"/>
              <a:pPr/>
              <a:t>‹#›</a:t>
            </a:fld>
            <a:endParaRPr lang="en-GB" dirty="0"/>
          </a:p>
        </p:txBody>
      </p:sp>
      <p:sp>
        <p:nvSpPr>
          <p:cNvPr id="9" name="Footer Placeholder 11"/>
          <p:cNvSpPr>
            <a:spLocks noGrp="1"/>
          </p:cNvSpPr>
          <p:nvPr>
            <p:ph type="ftr" sz="quarter" idx="20"/>
          </p:nvPr>
        </p:nvSpPr>
        <p:spPr>
          <a:xfrm>
            <a:off x="185574" y="6366618"/>
            <a:ext cx="6243814" cy="159411"/>
          </a:xfrm>
        </p:spPr>
        <p:txBody>
          <a:bodyPr/>
          <a:lstStyle/>
          <a:p>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a:xfrm>
            <a:off x="6810375" y="6550025"/>
            <a:ext cx="2159000" cy="161925"/>
          </a:xfrm>
          <a:prstGeom prst="rect">
            <a:avLst/>
          </a:prstGeom>
        </p:spPr>
        <p:txBody>
          <a:bodyPr/>
          <a:lstStyle>
            <a:lvl1pPr>
              <a:defRPr/>
            </a:lvl1pPr>
          </a:lstStyle>
          <a:p>
            <a:r>
              <a:rPr lang="en-US" smtClean="0"/>
              <a:t>Slide </a:t>
            </a:r>
            <a:fld id="{9A1EF602-F888-4F36-82AA-14A198071B95}" type="slidenum">
              <a:rPr lang="en-US" smtClean="0"/>
              <a:pPr/>
              <a:t>‹#›</a:t>
            </a:fld>
            <a:endParaRPr lang="en-US"/>
          </a:p>
        </p:txBody>
      </p:sp>
      <p:sp>
        <p:nvSpPr>
          <p:cNvPr id="5" name="Footer Placeholder 4"/>
          <p:cNvSpPr>
            <a:spLocks noGrp="1"/>
          </p:cNvSpPr>
          <p:nvPr>
            <p:ph type="ftr" sz="quarter" idx="11"/>
          </p:nvPr>
        </p:nvSpPr>
        <p:spPr/>
        <p:txBody>
          <a:bodyPr/>
          <a:lstStyle>
            <a:lvl1pPr>
              <a:defRPr/>
            </a:lvl1pPr>
          </a:lstStyle>
          <a:p>
            <a:r>
              <a:rPr lang="en-US" smtClean="0"/>
              <a:t> </a:t>
            </a:r>
            <a:endParaRPr lang="en-US" dirty="0"/>
          </a:p>
        </p:txBody>
      </p:sp>
      <p:pic>
        <p:nvPicPr>
          <p:cNvPr id="6"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15200" y="6165850"/>
            <a:ext cx="1738313" cy="641350"/>
          </a:xfrm>
          <a:prstGeom prst="rect">
            <a:avLst/>
          </a:prstGeom>
          <a:noFill/>
          <a:ln w="9525">
            <a:noFill/>
            <a:miter lim="800000"/>
            <a:headEnd/>
            <a:tailEnd/>
          </a:ln>
        </p:spPr>
      </p:pic>
      <p:pic>
        <p:nvPicPr>
          <p:cNvPr id="7"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14288" y="6286500"/>
            <a:ext cx="1662112" cy="533400"/>
          </a:xfrm>
          <a:prstGeom prst="rect">
            <a:avLst/>
          </a:prstGeom>
          <a:noFill/>
          <a:ln w="9525">
            <a:noFill/>
            <a:miter lim="800000"/>
            <a:headEnd/>
            <a:tailEnd/>
          </a:ln>
        </p:spPr>
      </p:pic>
      <p:sp>
        <p:nvSpPr>
          <p:cNvPr id="8"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ransition>
    <p:fade thruBlk="1"/>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338" y="1752600"/>
            <a:ext cx="4333875" cy="4335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752600"/>
            <a:ext cx="4335462" cy="4335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NEW_FOOTER_GMOVGHLQOD"/>
          <p:cNvSpPr>
            <a:spLocks noGrp="1"/>
          </p:cNvSpPr>
          <p:nvPr>
            <p:ph type="dt" sz="half" idx="18"/>
          </p:nvPr>
        </p:nvSpPr>
        <p:spPr>
          <a:xfrm>
            <a:off x="6804664" y="6366618"/>
            <a:ext cx="2133600" cy="170916"/>
          </a:xfrm>
        </p:spPr>
        <p:txBody>
          <a:bodyPr/>
          <a:lstStyle/>
          <a:p>
            <a:endParaRPr lang="en-GB" dirty="0"/>
          </a:p>
        </p:txBody>
      </p:sp>
      <p:sp>
        <p:nvSpPr>
          <p:cNvPr id="9" name="NEW_FOOTER_JSCMJETYYX"/>
          <p:cNvSpPr>
            <a:spLocks noGrp="1"/>
          </p:cNvSpPr>
          <p:nvPr>
            <p:ph type="sldNum" sz="quarter" idx="19"/>
          </p:nvPr>
        </p:nvSpPr>
        <p:spPr>
          <a:xfrm>
            <a:off x="6804664" y="6526472"/>
            <a:ext cx="2133600" cy="150811"/>
          </a:xfrm>
        </p:spPr>
        <p:txBody>
          <a:bodyPr/>
          <a:lstStyle/>
          <a:p>
            <a:r>
              <a:rPr lang="en-GB" smtClean="0"/>
              <a:t>Slide </a:t>
            </a:r>
            <a:fld id="{CE332037-203C-46D4-83FF-2B8C91549C8D}" type="slidenum">
              <a:rPr lang="en-GB" smtClean="0"/>
              <a:pPr/>
              <a:t>‹#›</a:t>
            </a:fld>
            <a:endParaRPr lang="en-GB" dirty="0"/>
          </a:p>
        </p:txBody>
      </p:sp>
      <p:sp>
        <p:nvSpPr>
          <p:cNvPr id="10" name="NEW_FOOTER_ASPTIOOWYZ"/>
          <p:cNvSpPr>
            <a:spLocks noGrp="1"/>
          </p:cNvSpPr>
          <p:nvPr>
            <p:ph type="ftr" sz="quarter" idx="20"/>
          </p:nvPr>
        </p:nvSpPr>
        <p:spPr>
          <a:xfrm>
            <a:off x="185574" y="6366618"/>
            <a:ext cx="6243814" cy="159411"/>
          </a:xfrm>
        </p:spPr>
        <p:txBody>
          <a:bodyPr/>
          <a:lstStyle/>
          <a:p>
            <a:endParaRPr lang="en-GB" dirty="0"/>
          </a:p>
        </p:txBody>
      </p:sp>
    </p:spTree>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NEW_FOOTER_PUELFYLXWK"/>
          <p:cNvSpPr>
            <a:spLocks noGrp="1"/>
          </p:cNvSpPr>
          <p:nvPr>
            <p:ph type="dt" sz="half" idx="18"/>
          </p:nvPr>
        </p:nvSpPr>
        <p:spPr>
          <a:xfrm>
            <a:off x="6804664" y="6366618"/>
            <a:ext cx="2133600" cy="170916"/>
          </a:xfrm>
        </p:spPr>
        <p:txBody>
          <a:bodyPr/>
          <a:lstStyle/>
          <a:p>
            <a:endParaRPr lang="en-GB" dirty="0"/>
          </a:p>
        </p:txBody>
      </p:sp>
      <p:sp>
        <p:nvSpPr>
          <p:cNvPr id="7" name="NEW_FOOTER_ZIBDQDJGPN"/>
          <p:cNvSpPr>
            <a:spLocks noGrp="1"/>
          </p:cNvSpPr>
          <p:nvPr>
            <p:ph type="sldNum" sz="quarter" idx="19"/>
          </p:nvPr>
        </p:nvSpPr>
        <p:spPr>
          <a:xfrm>
            <a:off x="6804664" y="6526472"/>
            <a:ext cx="2133600" cy="150811"/>
          </a:xfrm>
        </p:spPr>
        <p:txBody>
          <a:bodyPr/>
          <a:lstStyle/>
          <a:p>
            <a:r>
              <a:rPr lang="en-GB" smtClean="0"/>
              <a:t>Slide </a:t>
            </a:r>
            <a:fld id="{CE332037-203C-46D4-83FF-2B8C91549C8D}" type="slidenum">
              <a:rPr lang="en-GB" smtClean="0"/>
              <a:pPr/>
              <a:t>‹#›</a:t>
            </a:fld>
            <a:endParaRPr lang="en-GB" dirty="0"/>
          </a:p>
        </p:txBody>
      </p:sp>
      <p:sp>
        <p:nvSpPr>
          <p:cNvPr id="8" name="NEW_FOOTER_ZKWSQWEMWQ"/>
          <p:cNvSpPr>
            <a:spLocks noGrp="1"/>
          </p:cNvSpPr>
          <p:nvPr>
            <p:ph type="ftr" sz="quarter" idx="20"/>
          </p:nvPr>
        </p:nvSpPr>
        <p:spPr>
          <a:xfrm>
            <a:off x="185574" y="6366618"/>
            <a:ext cx="6243814" cy="159411"/>
          </a:xfrm>
        </p:spPr>
        <p:txBody>
          <a:bodyPr/>
          <a:lstStyle/>
          <a:p>
            <a:endParaRPr lang="en-GB" dirty="0"/>
          </a:p>
        </p:txBody>
      </p:sp>
    </p:spTree>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161925" y="608013"/>
            <a:ext cx="8804275" cy="820737"/>
          </a:xfrm>
        </p:spPr>
        <p:txBody>
          <a:bodyPr rIns="91440" bIns="45720"/>
          <a:lstStyle>
            <a:lvl1pPr>
              <a:defRPr>
                <a:solidFill>
                  <a:schemeClr val="tx1"/>
                </a:solidFill>
              </a:defRPr>
            </a:lvl1pPr>
          </a:lstStyle>
          <a:p>
            <a:r>
              <a:rPr lang="en-GB" dirty="0"/>
              <a:t>Click to edit Master title style</a:t>
            </a:r>
          </a:p>
        </p:txBody>
      </p:sp>
      <p:sp>
        <p:nvSpPr>
          <p:cNvPr id="655363" name="Rectangle 2051"/>
          <p:cNvSpPr>
            <a:spLocks noGrp="1" noChangeArrowheads="1"/>
          </p:cNvSpPr>
          <p:nvPr>
            <p:ph type="subTitle" sz="quarter" idx="1"/>
          </p:nvPr>
        </p:nvSpPr>
        <p:spPr>
          <a:xfrm>
            <a:off x="161925" y="1752600"/>
            <a:ext cx="8804275" cy="4338638"/>
          </a:xfrm>
        </p:spPr>
        <p:txBody>
          <a:bodyPr/>
          <a:lstStyle>
            <a:lvl1pPr>
              <a:spcBef>
                <a:spcPct val="0"/>
              </a:spcBef>
              <a:spcAft>
                <a:spcPct val="0"/>
              </a:spcAft>
              <a:defRPr>
                <a:solidFill>
                  <a:schemeClr val="tx1"/>
                </a:solidFill>
              </a:defRPr>
            </a:lvl1pPr>
            <a:lvl2pPr marL="1588" lvl="1" indent="379413">
              <a:defRPr>
                <a:solidFill>
                  <a:schemeClr val="tx1"/>
                </a:solidFill>
              </a:defRPr>
            </a:lvl2pPr>
            <a:lvl3pPr marL="382588" lvl="2" indent="360363">
              <a:defRPr>
                <a:solidFill>
                  <a:schemeClr val="tx1"/>
                </a:solidFill>
              </a:defRPr>
            </a:lvl3pPr>
            <a:lvl4pPr marL="744538" lvl="3" indent="388938">
              <a:defRPr>
                <a:solidFill>
                  <a:schemeClr val="tx1"/>
                </a:solidFill>
              </a:defRPr>
            </a:lvl4pPr>
            <a:lvl5pPr marL="1135063" lvl="4" indent="379413">
              <a:defRPr>
                <a:solidFill>
                  <a:schemeClr val="tx1"/>
                </a:solidFill>
              </a:defRPr>
            </a:lvl5pPr>
          </a:lstStyle>
          <a:p>
            <a:r>
              <a:rPr lang="en-GB" dirty="0"/>
              <a:t>Click to edit Master subtitle style</a:t>
            </a:r>
          </a:p>
          <a:p>
            <a:pPr lvl="1"/>
            <a:r>
              <a:rPr lang="en-GB" dirty="0"/>
              <a:t>Second level</a:t>
            </a:r>
          </a:p>
          <a:p>
            <a:pPr lvl="2"/>
            <a:r>
              <a:rPr lang="en-GB" dirty="0"/>
              <a:t>Third level</a:t>
            </a:r>
          </a:p>
          <a:p>
            <a:pPr lvl="3"/>
            <a:r>
              <a:rPr lang="en-GB" dirty="0"/>
              <a:t>Fourth level</a:t>
            </a:r>
          </a:p>
          <a:p>
            <a:pPr lvl="4"/>
            <a:r>
              <a:rPr lang="en-GB" dirty="0"/>
              <a:t>Fifth level</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60338" y="1752600"/>
            <a:ext cx="4333875" cy="4335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752600"/>
            <a:ext cx="4335462" cy="4335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xfrm>
            <a:off x="6810375" y="6550025"/>
            <a:ext cx="2159000" cy="161925"/>
          </a:xfrm>
          <a:prstGeom prst="rect">
            <a:avLst/>
          </a:prstGeom>
          <a:ln/>
        </p:spPr>
        <p:txBody>
          <a:bodyPr/>
          <a:lstStyle>
            <a:lvl1pPr>
              <a:defRPr/>
            </a:lvl1pPr>
          </a:lstStyle>
          <a:p>
            <a:r>
              <a:rPr lang="en-US" smtClean="0"/>
              <a:t>Slide </a:t>
            </a:r>
            <a:fld id="{ED4E3C72-E50B-4624-A807-E0A94F407005}" type="slidenum">
              <a:rPr lang="en-US" smtClean="0"/>
              <a:pPr/>
              <a:t>‹#›</a:t>
            </a:fld>
            <a:endParaRPr lang="en-US"/>
          </a:p>
        </p:txBody>
      </p:sp>
      <p:sp>
        <p:nvSpPr>
          <p:cNvPr id="6" name="Rectangle 6"/>
          <p:cNvSpPr>
            <a:spLocks noGrp="1" noChangeArrowheads="1"/>
          </p:cNvSpPr>
          <p:nvPr>
            <p:ph type="ftr" sz="quarter" idx="11"/>
          </p:nvPr>
        </p:nvSpPr>
        <p:spPr>
          <a:ln/>
        </p:spPr>
        <p:txBody>
          <a:bodyPr/>
          <a:lstStyle>
            <a:lvl1pPr>
              <a:defRPr/>
            </a:lvl1pPr>
          </a:lstStyle>
          <a:p>
            <a:r>
              <a:rPr lang="en-US" smtClean="0"/>
              <a:t> </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338" y="1200150"/>
            <a:ext cx="4333875" cy="4335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200150"/>
            <a:ext cx="4335462" cy="4335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6810375" y="6550025"/>
            <a:ext cx="2159000" cy="161925"/>
          </a:xfrm>
          <a:prstGeom prst="rect">
            <a:avLst/>
          </a:prstGeom>
        </p:spPr>
        <p:txBody>
          <a:bodyPr/>
          <a:lstStyle>
            <a:lvl1pPr>
              <a:defRPr/>
            </a:lvl1pPr>
          </a:lstStyle>
          <a:p>
            <a:r>
              <a:rPr lang="en-US" smtClean="0"/>
              <a:t>Slide </a:t>
            </a:r>
            <a:fld id="{72C13894-899E-455F-BC57-0CC19A3AB99D}" type="slidenum">
              <a:rPr lang="en-US" smtClean="0"/>
              <a:pPr/>
              <a:t>‹#›</a:t>
            </a:fld>
            <a:endParaRPr lang="en-US"/>
          </a:p>
        </p:txBody>
      </p:sp>
      <p:sp>
        <p:nvSpPr>
          <p:cNvPr id="6" name="Footer Placeholder 5"/>
          <p:cNvSpPr>
            <a:spLocks noGrp="1"/>
          </p:cNvSpPr>
          <p:nvPr>
            <p:ph type="ftr" sz="quarter" idx="11"/>
          </p:nvPr>
        </p:nvSpPr>
        <p:spPr/>
        <p:txBody>
          <a:bodyPr/>
          <a:lstStyle>
            <a:lvl1pPr>
              <a:defRPr/>
            </a:lvl1pPr>
          </a:lstStyle>
          <a:p>
            <a:r>
              <a:rPr lang="en-US" smtClean="0"/>
              <a:t> </a:t>
            </a:r>
            <a:endParaRPr lang="en-US" dirty="0"/>
          </a:p>
        </p:txBody>
      </p:sp>
      <p:pic>
        <p:nvPicPr>
          <p:cNvPr id="7"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15200" y="6165850"/>
            <a:ext cx="1738313" cy="641350"/>
          </a:xfrm>
          <a:prstGeom prst="rect">
            <a:avLst/>
          </a:prstGeom>
          <a:noFill/>
          <a:ln w="9525">
            <a:noFill/>
            <a:miter lim="800000"/>
            <a:headEnd/>
            <a:tailEnd/>
          </a:ln>
        </p:spPr>
      </p:pic>
      <p:pic>
        <p:nvPicPr>
          <p:cNvPr id="8"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14288" y="6286500"/>
            <a:ext cx="1662112" cy="533400"/>
          </a:xfrm>
          <a:prstGeom prst="rect">
            <a:avLst/>
          </a:prstGeom>
          <a:noFill/>
          <a:ln w="9525">
            <a:noFill/>
            <a:miter lim="800000"/>
            <a:headEnd/>
            <a:tailEnd/>
          </a:ln>
        </p:spPr>
      </p:pic>
      <p:sp>
        <p:nvSpPr>
          <p:cNvPr id="9"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a:xfrm>
            <a:off x="6810375" y="6550025"/>
            <a:ext cx="2159000" cy="161925"/>
          </a:xfrm>
          <a:prstGeom prst="rect">
            <a:avLst/>
          </a:prstGeom>
        </p:spPr>
        <p:txBody>
          <a:bodyPr/>
          <a:lstStyle>
            <a:lvl1pPr>
              <a:defRPr/>
            </a:lvl1pPr>
          </a:lstStyle>
          <a:p>
            <a:r>
              <a:rPr lang="en-US" smtClean="0"/>
              <a:t>Slide </a:t>
            </a:r>
            <a:fld id="{351EB0B5-0E2F-4221-BC69-1C2C2EBF7E60}" type="slidenum">
              <a:rPr lang="en-US" smtClean="0"/>
              <a:pPr/>
              <a:t>‹#›</a:t>
            </a:fld>
            <a:endParaRPr lang="en-US"/>
          </a:p>
        </p:txBody>
      </p:sp>
      <p:sp>
        <p:nvSpPr>
          <p:cNvPr id="8" name="Footer Placeholder 7"/>
          <p:cNvSpPr>
            <a:spLocks noGrp="1"/>
          </p:cNvSpPr>
          <p:nvPr>
            <p:ph type="ftr" sz="quarter" idx="11"/>
          </p:nvPr>
        </p:nvSpPr>
        <p:spPr/>
        <p:txBody>
          <a:bodyPr/>
          <a:lstStyle>
            <a:lvl1pPr>
              <a:defRPr/>
            </a:lvl1pPr>
          </a:lstStyle>
          <a:p>
            <a:r>
              <a:rPr lang="en-US" smtClean="0"/>
              <a:t> </a:t>
            </a:r>
            <a:endParaRPr lang="en-US" dirty="0"/>
          </a:p>
        </p:txBody>
      </p:sp>
      <p:pic>
        <p:nvPicPr>
          <p:cNvPr id="9"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15200" y="6172200"/>
            <a:ext cx="1738313" cy="641350"/>
          </a:xfrm>
          <a:prstGeom prst="rect">
            <a:avLst/>
          </a:prstGeom>
          <a:noFill/>
          <a:ln w="9525">
            <a:noFill/>
            <a:miter lim="800000"/>
            <a:headEnd/>
            <a:tailEnd/>
          </a:ln>
        </p:spPr>
      </p:pic>
      <p:pic>
        <p:nvPicPr>
          <p:cNvPr id="10"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14288" y="6292850"/>
            <a:ext cx="1662112" cy="533400"/>
          </a:xfrm>
          <a:prstGeom prst="rect">
            <a:avLst/>
          </a:prstGeom>
          <a:noFill/>
          <a:ln w="9525">
            <a:noFill/>
            <a:miter lim="800000"/>
            <a:headEnd/>
            <a:tailEnd/>
          </a:ln>
        </p:spPr>
      </p:pic>
      <p:sp>
        <p:nvSpPr>
          <p:cNvPr id="11" name="Foliennummernplatzhalter 5"/>
          <p:cNvSpPr txBox="1">
            <a:spLocks/>
          </p:cNvSpPr>
          <p:nvPr userDrawn="1"/>
        </p:nvSpPr>
        <p:spPr>
          <a:xfrm>
            <a:off x="3390378" y="648335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a:xfrm>
            <a:off x="6810375" y="6550025"/>
            <a:ext cx="2159000" cy="161925"/>
          </a:xfrm>
          <a:prstGeom prst="rect">
            <a:avLst/>
          </a:prstGeom>
        </p:spPr>
        <p:txBody>
          <a:bodyPr/>
          <a:lstStyle>
            <a:lvl1pPr>
              <a:defRPr/>
            </a:lvl1pPr>
          </a:lstStyle>
          <a:p>
            <a:r>
              <a:rPr lang="en-US" smtClean="0"/>
              <a:t>Slide </a:t>
            </a:r>
            <a:fld id="{971C35CF-2A1C-4995-A761-7669DC210A48}" type="slidenum">
              <a:rPr lang="en-US" smtClean="0"/>
              <a:pPr/>
              <a:t>‹#›</a:t>
            </a:fld>
            <a:endParaRPr lang="en-US"/>
          </a:p>
        </p:txBody>
      </p:sp>
      <p:sp>
        <p:nvSpPr>
          <p:cNvPr id="4" name="Footer Placeholder 3"/>
          <p:cNvSpPr>
            <a:spLocks noGrp="1"/>
          </p:cNvSpPr>
          <p:nvPr>
            <p:ph type="ftr" sz="quarter" idx="11"/>
          </p:nvPr>
        </p:nvSpPr>
        <p:spPr/>
        <p:txBody>
          <a:bodyPr/>
          <a:lstStyle>
            <a:lvl1pPr>
              <a:defRPr/>
            </a:lvl1pPr>
          </a:lstStyle>
          <a:p>
            <a:r>
              <a:rPr lang="en-US" smtClean="0"/>
              <a:t> </a:t>
            </a:r>
            <a:endParaRPr lang="en-US" dirty="0"/>
          </a:p>
        </p:txBody>
      </p:sp>
      <p:pic>
        <p:nvPicPr>
          <p:cNvPr id="5"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15200" y="6165850"/>
            <a:ext cx="1738313" cy="641350"/>
          </a:xfrm>
          <a:prstGeom prst="rect">
            <a:avLst/>
          </a:prstGeom>
          <a:noFill/>
          <a:ln w="9525">
            <a:noFill/>
            <a:miter lim="800000"/>
            <a:headEnd/>
            <a:tailEnd/>
          </a:ln>
        </p:spPr>
      </p:pic>
      <p:pic>
        <p:nvPicPr>
          <p:cNvPr id="6"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14288" y="6286500"/>
            <a:ext cx="1662112" cy="533400"/>
          </a:xfrm>
          <a:prstGeom prst="rect">
            <a:avLst/>
          </a:prstGeom>
          <a:noFill/>
          <a:ln w="9525">
            <a:noFill/>
            <a:miter lim="800000"/>
            <a:headEnd/>
            <a:tailEnd/>
          </a:ln>
        </p:spPr>
      </p:pic>
      <p:sp>
        <p:nvSpPr>
          <p:cNvPr id="7"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xfrm>
            <a:off x="6810375" y="6550025"/>
            <a:ext cx="2159000" cy="161925"/>
          </a:xfrm>
          <a:prstGeom prst="rect">
            <a:avLst/>
          </a:prstGeom>
        </p:spPr>
        <p:txBody>
          <a:bodyPr/>
          <a:lstStyle>
            <a:lvl1pPr>
              <a:defRPr/>
            </a:lvl1pPr>
          </a:lstStyle>
          <a:p>
            <a:r>
              <a:rPr lang="en-US" smtClean="0"/>
              <a:t>Slide </a:t>
            </a:r>
            <a:fld id="{4D3FEDF6-CB42-4948-A972-047693A7FDC4}" type="slidenum">
              <a:rPr lang="en-US" smtClean="0"/>
              <a:pPr/>
              <a:t>‹#›</a:t>
            </a:fld>
            <a:endParaRPr lang="en-US"/>
          </a:p>
        </p:txBody>
      </p:sp>
      <p:sp>
        <p:nvSpPr>
          <p:cNvPr id="3" name="Footer Placeholder 2"/>
          <p:cNvSpPr>
            <a:spLocks noGrp="1"/>
          </p:cNvSpPr>
          <p:nvPr>
            <p:ph type="ftr" sz="quarter" idx="11"/>
          </p:nvPr>
        </p:nvSpPr>
        <p:spPr/>
        <p:txBody>
          <a:bodyPr/>
          <a:lstStyle>
            <a:lvl1pPr>
              <a:defRPr/>
            </a:lvl1pPr>
          </a:lstStyle>
          <a:p>
            <a:r>
              <a:rPr lang="en-US" smtClean="0"/>
              <a:t> </a:t>
            </a:r>
            <a:endParaRPr lang="en-US" dirty="0"/>
          </a:p>
        </p:txBody>
      </p:sp>
      <p:pic>
        <p:nvPicPr>
          <p:cNvPr id="4"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15200" y="6165850"/>
            <a:ext cx="1738313" cy="641350"/>
          </a:xfrm>
          <a:prstGeom prst="rect">
            <a:avLst/>
          </a:prstGeom>
          <a:noFill/>
          <a:ln w="9525">
            <a:noFill/>
            <a:miter lim="800000"/>
            <a:headEnd/>
            <a:tailEnd/>
          </a:ln>
        </p:spPr>
      </p:pic>
      <p:pic>
        <p:nvPicPr>
          <p:cNvPr id="5"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14288" y="6286500"/>
            <a:ext cx="1662112" cy="533400"/>
          </a:xfrm>
          <a:prstGeom prst="rect">
            <a:avLst/>
          </a:prstGeom>
          <a:noFill/>
          <a:ln w="9525">
            <a:noFill/>
            <a:miter lim="800000"/>
            <a:headEnd/>
            <a:tailEnd/>
          </a:ln>
        </p:spPr>
      </p:pic>
      <p:sp>
        <p:nvSpPr>
          <p:cNvPr id="6"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a:xfrm>
            <a:off x="6810375" y="6550025"/>
            <a:ext cx="2159000" cy="161925"/>
          </a:xfrm>
          <a:prstGeom prst="rect">
            <a:avLst/>
          </a:prstGeom>
        </p:spPr>
        <p:txBody>
          <a:bodyPr/>
          <a:lstStyle>
            <a:lvl1pPr>
              <a:defRPr/>
            </a:lvl1pPr>
          </a:lstStyle>
          <a:p>
            <a:r>
              <a:rPr lang="en-US" smtClean="0"/>
              <a:t>Slide </a:t>
            </a:r>
            <a:fld id="{0AA5F833-FBB9-4F57-B581-B7CDF6A56D9C}" type="slidenum">
              <a:rPr lang="en-US" smtClean="0"/>
              <a:pPr/>
              <a:t>‹#›</a:t>
            </a:fld>
            <a:endParaRPr lang="en-US"/>
          </a:p>
        </p:txBody>
      </p:sp>
      <p:sp>
        <p:nvSpPr>
          <p:cNvPr id="6" name="Footer Placeholder 5"/>
          <p:cNvSpPr>
            <a:spLocks noGrp="1"/>
          </p:cNvSpPr>
          <p:nvPr>
            <p:ph type="ftr" sz="quarter" idx="11"/>
          </p:nvPr>
        </p:nvSpPr>
        <p:spPr/>
        <p:txBody>
          <a:bodyPr/>
          <a:lstStyle>
            <a:lvl1pPr>
              <a:defRPr/>
            </a:lvl1pPr>
          </a:lstStyle>
          <a:p>
            <a:r>
              <a:rPr lang="en-US" smtClean="0"/>
              <a:t> </a:t>
            </a:r>
            <a:endParaRPr lang="en-US" dirty="0"/>
          </a:p>
        </p:txBody>
      </p:sp>
      <p:pic>
        <p:nvPicPr>
          <p:cNvPr id="7"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15200" y="6172200"/>
            <a:ext cx="1738313" cy="641350"/>
          </a:xfrm>
          <a:prstGeom prst="rect">
            <a:avLst/>
          </a:prstGeom>
          <a:noFill/>
          <a:ln w="9525">
            <a:noFill/>
            <a:miter lim="800000"/>
            <a:headEnd/>
            <a:tailEnd/>
          </a:ln>
        </p:spPr>
      </p:pic>
      <p:pic>
        <p:nvPicPr>
          <p:cNvPr id="8"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14288" y="6292850"/>
            <a:ext cx="1662112" cy="533400"/>
          </a:xfrm>
          <a:prstGeom prst="rect">
            <a:avLst/>
          </a:prstGeom>
          <a:noFill/>
          <a:ln w="9525">
            <a:noFill/>
            <a:miter lim="800000"/>
            <a:headEnd/>
            <a:tailEnd/>
          </a:ln>
        </p:spPr>
      </p:pic>
      <p:sp>
        <p:nvSpPr>
          <p:cNvPr id="9" name="Foliennummernplatzhalter 5"/>
          <p:cNvSpPr txBox="1">
            <a:spLocks/>
          </p:cNvSpPr>
          <p:nvPr userDrawn="1"/>
        </p:nvSpPr>
        <p:spPr>
          <a:xfrm>
            <a:off x="3390378" y="648335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a:xfrm>
            <a:off x="6810375" y="6550025"/>
            <a:ext cx="2159000" cy="161925"/>
          </a:xfrm>
          <a:prstGeom prst="rect">
            <a:avLst/>
          </a:prstGeom>
        </p:spPr>
        <p:txBody>
          <a:bodyPr/>
          <a:lstStyle>
            <a:lvl1pPr>
              <a:defRPr/>
            </a:lvl1pPr>
          </a:lstStyle>
          <a:p>
            <a:r>
              <a:rPr lang="en-US" smtClean="0"/>
              <a:t>Slide </a:t>
            </a:r>
            <a:fld id="{21CD7D08-A5CA-4BF2-BD69-5162CB60F4A3}" type="slidenum">
              <a:rPr lang="en-US" smtClean="0"/>
              <a:pPr/>
              <a:t>‹#›</a:t>
            </a:fld>
            <a:endParaRPr lang="en-US"/>
          </a:p>
        </p:txBody>
      </p:sp>
      <p:sp>
        <p:nvSpPr>
          <p:cNvPr id="6" name="Footer Placeholder 5"/>
          <p:cNvSpPr>
            <a:spLocks noGrp="1"/>
          </p:cNvSpPr>
          <p:nvPr>
            <p:ph type="ftr" sz="quarter" idx="11"/>
          </p:nvPr>
        </p:nvSpPr>
        <p:spPr/>
        <p:txBody>
          <a:bodyPr/>
          <a:lstStyle>
            <a:lvl1pPr>
              <a:defRPr/>
            </a:lvl1pPr>
          </a:lstStyle>
          <a:p>
            <a:r>
              <a:rPr lang="en-US" smtClean="0"/>
              <a:t> </a:t>
            </a:r>
            <a:endParaRPr lang="en-US" dirty="0"/>
          </a:p>
        </p:txBody>
      </p:sp>
      <p:pic>
        <p:nvPicPr>
          <p:cNvPr id="7"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15200" y="6165850"/>
            <a:ext cx="1738313" cy="641350"/>
          </a:xfrm>
          <a:prstGeom prst="rect">
            <a:avLst/>
          </a:prstGeom>
          <a:noFill/>
          <a:ln w="9525">
            <a:noFill/>
            <a:miter lim="800000"/>
            <a:headEnd/>
            <a:tailEnd/>
          </a:ln>
        </p:spPr>
      </p:pic>
      <p:pic>
        <p:nvPicPr>
          <p:cNvPr id="8"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14288" y="6286500"/>
            <a:ext cx="1662112" cy="533400"/>
          </a:xfrm>
          <a:prstGeom prst="rect">
            <a:avLst/>
          </a:prstGeom>
          <a:noFill/>
          <a:ln w="9525">
            <a:noFill/>
            <a:miter lim="800000"/>
            <a:headEnd/>
            <a:tailEnd/>
          </a:ln>
        </p:spPr>
      </p:pic>
      <p:sp>
        <p:nvSpPr>
          <p:cNvPr id="9"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3" Type="http://schemas.openxmlformats.org/officeDocument/2006/relationships/slideLayout" Target="../slideLayouts/slideLayout18.xml"/><Relationship Id="rId21" Type="http://schemas.openxmlformats.org/officeDocument/2006/relationships/theme" Target="../theme/theme2.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slideLayout" Target="../slideLayouts/slideLayout35.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23" Type="http://schemas.openxmlformats.org/officeDocument/2006/relationships/image" Target="../media/image2.png"/><Relationship Id="rId10" Type="http://schemas.openxmlformats.org/officeDocument/2006/relationships/slideLayout" Target="../slideLayouts/slideLayout25.xml"/><Relationship Id="rId19" Type="http://schemas.openxmlformats.org/officeDocument/2006/relationships/slideLayout" Target="../slideLayouts/slideLayout34.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654340" name="Rectangle 4"/>
          <p:cNvSpPr>
            <a:spLocks noGrp="1" noChangeArrowheads="1"/>
          </p:cNvSpPr>
          <p:nvPr>
            <p:ph type="title"/>
          </p:nvPr>
        </p:nvSpPr>
        <p:spPr bwMode="black">
          <a:xfrm>
            <a:off x="142844" y="214290"/>
            <a:ext cx="8805862" cy="7556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smtClean="0"/>
              <a:t>Click to edit Master title style</a:t>
            </a:r>
            <a:endParaRPr lang="en-GB" dirty="0" smtClean="0"/>
          </a:p>
        </p:txBody>
      </p:sp>
      <p:sp>
        <p:nvSpPr>
          <p:cNvPr id="654341" name="Rectangle 5"/>
          <p:cNvSpPr>
            <a:spLocks noGrp="1" noChangeArrowheads="1"/>
          </p:cNvSpPr>
          <p:nvPr>
            <p:ph type="body" idx="1"/>
          </p:nvPr>
        </p:nvSpPr>
        <p:spPr bwMode="auto">
          <a:xfrm>
            <a:off x="160338" y="1200150"/>
            <a:ext cx="8821737" cy="43354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smtClean="0"/>
              <a:t>Click to edit Master text styles, Click to edit Master text styles,</a:t>
            </a:r>
            <a:br>
              <a:rPr lang="en-GB" dirty="0" smtClean="0"/>
            </a:br>
            <a:r>
              <a:rPr lang="en-GB" dirty="0" smtClean="0"/>
              <a:t>Click to edit Master text styles.</a:t>
            </a:r>
          </a:p>
          <a:p>
            <a:pPr lvl="1"/>
            <a:r>
              <a:rPr lang="en-GB" dirty="0" smtClean="0"/>
              <a:t>Second level, Click to edit Master text </a:t>
            </a:r>
            <a:r>
              <a:rPr lang="en-GB" dirty="0" err="1" smtClean="0"/>
              <a:t>stylesClick</a:t>
            </a:r>
            <a:r>
              <a:rPr lang="en-GB" dirty="0" smtClean="0"/>
              <a:t> </a:t>
            </a:r>
            <a:br>
              <a:rPr lang="en-GB" dirty="0" smtClean="0"/>
            </a:br>
            <a:r>
              <a:rPr lang="en-GB" dirty="0" smtClean="0"/>
              <a:t>to edit Master text styles.</a:t>
            </a:r>
          </a:p>
          <a:p>
            <a:pPr lvl="2"/>
            <a:r>
              <a:rPr lang="en-GB" dirty="0" smtClean="0"/>
              <a:t>Third level, Click to edit Master text </a:t>
            </a:r>
            <a:r>
              <a:rPr lang="en-GB" dirty="0" err="1" smtClean="0"/>
              <a:t>stylesClick</a:t>
            </a:r>
            <a:r>
              <a:rPr lang="en-GB" dirty="0" smtClean="0"/>
              <a:t> </a:t>
            </a:r>
            <a:br>
              <a:rPr lang="en-GB" dirty="0" smtClean="0"/>
            </a:br>
            <a:r>
              <a:rPr lang="en-GB" dirty="0" smtClean="0"/>
              <a:t>to edit Master text styles.</a:t>
            </a:r>
          </a:p>
          <a:p>
            <a:pPr lvl="3"/>
            <a:r>
              <a:rPr lang="en-GB" dirty="0" smtClean="0"/>
              <a:t>Fourth level, Click to edit Master text </a:t>
            </a:r>
            <a:r>
              <a:rPr lang="en-GB" dirty="0" err="1" smtClean="0"/>
              <a:t>stylesClick</a:t>
            </a:r>
            <a:r>
              <a:rPr lang="en-GB" dirty="0" smtClean="0"/>
              <a:t> </a:t>
            </a:r>
            <a:br>
              <a:rPr lang="en-GB" dirty="0" smtClean="0"/>
            </a:br>
            <a:r>
              <a:rPr lang="en-GB" dirty="0" smtClean="0"/>
              <a:t>to edit Master text styles.</a:t>
            </a:r>
          </a:p>
          <a:p>
            <a:pPr lvl="4"/>
            <a:r>
              <a:rPr lang="en-GB" dirty="0" smtClean="0"/>
              <a:t>Fifth level, Click to edit Master text </a:t>
            </a:r>
            <a:r>
              <a:rPr lang="en-GB" dirty="0" err="1" smtClean="0"/>
              <a:t>stylesClick</a:t>
            </a:r>
            <a:r>
              <a:rPr lang="en-GB" dirty="0" smtClean="0"/>
              <a:t> </a:t>
            </a:r>
            <a:br>
              <a:rPr lang="en-GB" dirty="0" smtClean="0"/>
            </a:br>
            <a:r>
              <a:rPr lang="en-GB" dirty="0" smtClean="0"/>
              <a:t>to edit Master text styles</a:t>
            </a:r>
          </a:p>
        </p:txBody>
      </p:sp>
      <p:sp>
        <p:nvSpPr>
          <p:cNvPr id="654342" name="Rectangle 6"/>
          <p:cNvSpPr>
            <a:spLocks noGrp="1" noChangeArrowheads="1"/>
          </p:cNvSpPr>
          <p:nvPr>
            <p:ph type="ftr" sz="quarter" idx="3"/>
          </p:nvPr>
        </p:nvSpPr>
        <p:spPr bwMode="auto">
          <a:xfrm>
            <a:off x="168275" y="6367463"/>
            <a:ext cx="5399088" cy="1619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0"/>
              </a:spcBef>
              <a:spcAft>
                <a:spcPct val="0"/>
              </a:spcAft>
              <a:buSzTx/>
              <a:defRPr sz="1100"/>
            </a:lvl1pPr>
          </a:lstStyle>
          <a:p>
            <a:r>
              <a:rPr lang="en-US" smtClean="0"/>
              <a:t> </a:t>
            </a:r>
            <a:endParaRPr lang="en-US" dirty="0"/>
          </a:p>
        </p:txBody>
      </p:sp>
      <p:pic>
        <p:nvPicPr>
          <p:cNvPr id="8" name="Picture 2" descr="C:\Documents and Settings\chaitcha605\Desktop\Logos for PwC\Transparent Step Logo.png"/>
          <p:cNvPicPr>
            <a:picLocks noChangeAspect="1" noChangeArrowheads="1"/>
          </p:cNvPicPr>
          <p:nvPr userDrawn="1"/>
        </p:nvPicPr>
        <p:blipFill>
          <a:blip r:embed="rId17"/>
          <a:srcRect/>
          <a:stretch>
            <a:fillRect/>
          </a:stretch>
        </p:blipFill>
        <p:spPr bwMode="auto">
          <a:xfrm>
            <a:off x="7334281" y="6143644"/>
            <a:ext cx="1738313" cy="641350"/>
          </a:xfrm>
          <a:prstGeom prst="rect">
            <a:avLst/>
          </a:prstGeom>
          <a:noFill/>
          <a:ln w="9525">
            <a:noFill/>
            <a:miter lim="800000"/>
            <a:headEnd/>
            <a:tailEnd/>
          </a:ln>
        </p:spPr>
      </p:pic>
      <p:pic>
        <p:nvPicPr>
          <p:cNvPr id="9" name="Picture 3" descr="C:\Documents and Settings\chaitcha605\Desktop\Logos for PwC\Transparent NeGP PNG.png"/>
          <p:cNvPicPr>
            <a:picLocks noChangeAspect="1" noChangeArrowheads="1"/>
          </p:cNvPicPr>
          <p:nvPr userDrawn="1"/>
        </p:nvPicPr>
        <p:blipFill>
          <a:blip r:embed="rId18"/>
          <a:srcRect/>
          <a:stretch>
            <a:fillRect/>
          </a:stretch>
        </p:blipFill>
        <p:spPr bwMode="auto">
          <a:xfrm>
            <a:off x="14288" y="6286500"/>
            <a:ext cx="1662112" cy="533400"/>
          </a:xfrm>
          <a:prstGeom prst="rect">
            <a:avLst/>
          </a:prstGeom>
          <a:noFill/>
          <a:ln w="9525">
            <a:noFill/>
            <a:miter lim="800000"/>
            <a:headEnd/>
            <a:tailEnd/>
          </a:ln>
        </p:spPr>
      </p:pic>
      <p:sp>
        <p:nvSpPr>
          <p:cNvPr id="10"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52" r:id="rId15"/>
  </p:sldLayoutIdLst>
  <p:transition>
    <p:fade thruBlk="1"/>
  </p:transition>
  <p:hf hdr="0" dt="0"/>
  <p:txStyles>
    <p:titleStyle>
      <a:lvl1pPr algn="l" rtl="0" eaLnBrk="1" fontAlgn="base" hangingPunct="1">
        <a:spcBef>
          <a:spcPct val="0"/>
        </a:spcBef>
        <a:spcAft>
          <a:spcPct val="0"/>
        </a:spcAft>
        <a:defRPr sz="3600">
          <a:solidFill>
            <a:sysClr val="windowText" lastClr="000000"/>
          </a:solidFill>
          <a:latin typeface="+mj-lt"/>
          <a:ea typeface="+mj-ea"/>
          <a:cs typeface="+mj-cs"/>
        </a:defRPr>
      </a:lvl1pPr>
      <a:lvl2pPr algn="l" rtl="0" eaLnBrk="1" fontAlgn="base" hangingPunct="1">
        <a:spcBef>
          <a:spcPct val="0"/>
        </a:spcBef>
        <a:spcAft>
          <a:spcPct val="0"/>
        </a:spcAft>
        <a:defRPr sz="2400">
          <a:solidFill>
            <a:schemeClr val="folHlink"/>
          </a:solidFill>
          <a:latin typeface="Arial" pitchFamily="34" charset="0"/>
          <a:cs typeface="Arial" pitchFamily="34" charset="0"/>
        </a:defRPr>
      </a:lvl2pPr>
      <a:lvl3pPr algn="l" rtl="0" eaLnBrk="1" fontAlgn="base" hangingPunct="1">
        <a:spcBef>
          <a:spcPct val="0"/>
        </a:spcBef>
        <a:spcAft>
          <a:spcPct val="0"/>
        </a:spcAft>
        <a:defRPr sz="2400">
          <a:solidFill>
            <a:schemeClr val="folHlink"/>
          </a:solidFill>
          <a:latin typeface="Arial" pitchFamily="34" charset="0"/>
          <a:cs typeface="Arial" pitchFamily="34" charset="0"/>
        </a:defRPr>
      </a:lvl3pPr>
      <a:lvl4pPr algn="l" rtl="0" eaLnBrk="1" fontAlgn="base" hangingPunct="1">
        <a:spcBef>
          <a:spcPct val="0"/>
        </a:spcBef>
        <a:spcAft>
          <a:spcPct val="0"/>
        </a:spcAft>
        <a:defRPr sz="2400">
          <a:solidFill>
            <a:schemeClr val="folHlink"/>
          </a:solidFill>
          <a:latin typeface="Arial" pitchFamily="34" charset="0"/>
          <a:cs typeface="Arial" pitchFamily="34" charset="0"/>
        </a:defRPr>
      </a:lvl4pPr>
      <a:lvl5pPr algn="l" rtl="0" eaLnBrk="1" fontAlgn="base" hangingPunct="1">
        <a:spcBef>
          <a:spcPct val="0"/>
        </a:spcBef>
        <a:spcAft>
          <a:spcPct val="0"/>
        </a:spcAft>
        <a:defRPr sz="2400">
          <a:solidFill>
            <a:schemeClr val="folHlink"/>
          </a:solidFill>
          <a:latin typeface="Arial" pitchFamily="34" charset="0"/>
          <a:cs typeface="Arial" pitchFamily="34" charset="0"/>
        </a:defRPr>
      </a:lvl5pPr>
      <a:lvl6pPr marL="457200" algn="l" rtl="0" eaLnBrk="1" fontAlgn="base" hangingPunct="1">
        <a:spcBef>
          <a:spcPct val="0"/>
        </a:spcBef>
        <a:spcAft>
          <a:spcPct val="0"/>
        </a:spcAft>
        <a:defRPr sz="2400">
          <a:solidFill>
            <a:schemeClr val="folHlink"/>
          </a:solidFill>
          <a:latin typeface="Arial" pitchFamily="34" charset="0"/>
          <a:cs typeface="Arial" pitchFamily="34" charset="0"/>
        </a:defRPr>
      </a:lvl6pPr>
      <a:lvl7pPr marL="914400" algn="l" rtl="0" eaLnBrk="1" fontAlgn="base" hangingPunct="1">
        <a:spcBef>
          <a:spcPct val="0"/>
        </a:spcBef>
        <a:spcAft>
          <a:spcPct val="0"/>
        </a:spcAft>
        <a:defRPr sz="2400">
          <a:solidFill>
            <a:schemeClr val="folHlink"/>
          </a:solidFill>
          <a:latin typeface="Arial" pitchFamily="34" charset="0"/>
          <a:cs typeface="Arial" pitchFamily="34" charset="0"/>
        </a:defRPr>
      </a:lvl7pPr>
      <a:lvl8pPr marL="1371600" algn="l" rtl="0" eaLnBrk="1" fontAlgn="base" hangingPunct="1">
        <a:spcBef>
          <a:spcPct val="0"/>
        </a:spcBef>
        <a:spcAft>
          <a:spcPct val="0"/>
        </a:spcAft>
        <a:defRPr sz="2400">
          <a:solidFill>
            <a:schemeClr val="folHlink"/>
          </a:solidFill>
          <a:latin typeface="Arial" pitchFamily="34" charset="0"/>
          <a:cs typeface="Arial" pitchFamily="34" charset="0"/>
        </a:defRPr>
      </a:lvl8pPr>
      <a:lvl9pPr marL="1828800" algn="l" rtl="0" eaLnBrk="1" fontAlgn="base" hangingPunct="1">
        <a:spcBef>
          <a:spcPct val="0"/>
        </a:spcBef>
        <a:spcAft>
          <a:spcPct val="0"/>
        </a:spcAft>
        <a:defRPr sz="2400">
          <a:solidFill>
            <a:schemeClr val="folHlink"/>
          </a:solidFill>
          <a:latin typeface="Arial" pitchFamily="34" charset="0"/>
          <a:cs typeface="Arial" pitchFamily="34" charset="0"/>
        </a:defRPr>
      </a:lvl9pPr>
    </p:titleStyle>
    <p:bodyStyle>
      <a:lvl1pPr algn="l" defTabSz="695325" rtl="0" eaLnBrk="1" fontAlgn="base" hangingPunct="1">
        <a:spcBef>
          <a:spcPct val="20000"/>
        </a:spcBef>
        <a:spcAft>
          <a:spcPts val="600"/>
        </a:spcAft>
        <a:buSzPct val="90000"/>
        <a:buFont typeface="Arial" pitchFamily="34" charset="0"/>
        <a:defRPr sz="2000">
          <a:solidFill>
            <a:sysClr val="windowText" lastClr="000000"/>
          </a:solidFill>
          <a:latin typeface="+mn-lt"/>
          <a:ea typeface="+mn-ea"/>
          <a:cs typeface="+mn-cs"/>
        </a:defRPr>
      </a:lvl1pPr>
      <a:lvl2pPr marL="358775" indent="-357188" algn="l" defTabSz="695325" rtl="0" eaLnBrk="1" fontAlgn="base" hangingPunct="1">
        <a:spcBef>
          <a:spcPct val="0"/>
        </a:spcBef>
        <a:spcAft>
          <a:spcPts val="600"/>
        </a:spcAft>
        <a:buChar char="•"/>
        <a:defRPr sz="2000">
          <a:solidFill>
            <a:sysClr val="windowText" lastClr="000000"/>
          </a:solidFill>
          <a:latin typeface="+mn-lt"/>
          <a:cs typeface="+mn-cs"/>
        </a:defRPr>
      </a:lvl2pPr>
      <a:lvl3pPr marL="723900" indent="-363538" algn="l" defTabSz="695325" rtl="0" eaLnBrk="1" fontAlgn="base" hangingPunct="1">
        <a:spcBef>
          <a:spcPct val="0"/>
        </a:spcBef>
        <a:spcAft>
          <a:spcPts val="600"/>
        </a:spcAft>
        <a:buFont typeface="Arial" pitchFamily="34" charset="0"/>
        <a:buChar char="-"/>
        <a:defRPr sz="2000">
          <a:solidFill>
            <a:sysClr val="windowText" lastClr="000000"/>
          </a:solidFill>
          <a:latin typeface="+mn-lt"/>
          <a:cs typeface="+mn-cs"/>
        </a:defRPr>
      </a:lvl3pPr>
      <a:lvl4pPr marL="1076325" indent="-350838" algn="l" defTabSz="695325" rtl="0" eaLnBrk="1" fontAlgn="base" hangingPunct="1">
        <a:spcBef>
          <a:spcPct val="0"/>
        </a:spcBef>
        <a:spcAft>
          <a:spcPts val="600"/>
        </a:spcAft>
        <a:buChar char="•"/>
        <a:defRPr sz="2000">
          <a:solidFill>
            <a:sysClr val="windowText" lastClr="000000"/>
          </a:solidFill>
          <a:latin typeface="+mn-lt"/>
          <a:cs typeface="+mn-cs"/>
        </a:defRPr>
      </a:lvl4pPr>
      <a:lvl5pPr marL="1438275" indent="-360363" algn="l" defTabSz="695325" rtl="0" eaLnBrk="1" fontAlgn="base" hangingPunct="1">
        <a:spcBef>
          <a:spcPct val="0"/>
        </a:spcBef>
        <a:spcAft>
          <a:spcPts val="600"/>
        </a:spcAft>
        <a:buFont typeface="Arial" pitchFamily="34" charset="0"/>
        <a:buChar char="-"/>
        <a:defRPr sz="2000">
          <a:solidFill>
            <a:sysClr val="windowText" lastClr="000000"/>
          </a:solidFill>
          <a:latin typeface="+mn-lt"/>
          <a:cs typeface="+mn-cs"/>
        </a:defRPr>
      </a:lvl5pPr>
      <a:lvl6pPr marL="1895475" indent="-360363" algn="l" defTabSz="695325" rtl="0" eaLnBrk="1" fontAlgn="base" hangingPunct="1">
        <a:spcBef>
          <a:spcPct val="0"/>
        </a:spcBef>
        <a:spcAft>
          <a:spcPct val="20000"/>
        </a:spcAft>
        <a:buFont typeface="Arial" pitchFamily="34" charset="0"/>
        <a:buChar char="-"/>
        <a:defRPr>
          <a:solidFill>
            <a:schemeClr val="bg2"/>
          </a:solidFill>
          <a:latin typeface="+mn-lt"/>
          <a:cs typeface="+mn-cs"/>
        </a:defRPr>
      </a:lvl6pPr>
      <a:lvl7pPr marL="2352675" indent="-360363" algn="l" defTabSz="695325" rtl="0" eaLnBrk="1" fontAlgn="base" hangingPunct="1">
        <a:spcBef>
          <a:spcPct val="0"/>
        </a:spcBef>
        <a:spcAft>
          <a:spcPct val="20000"/>
        </a:spcAft>
        <a:buFont typeface="Arial" pitchFamily="34" charset="0"/>
        <a:buChar char="-"/>
        <a:defRPr>
          <a:solidFill>
            <a:schemeClr val="bg2"/>
          </a:solidFill>
          <a:latin typeface="+mn-lt"/>
          <a:cs typeface="+mn-cs"/>
        </a:defRPr>
      </a:lvl7pPr>
      <a:lvl8pPr marL="2809875" indent="-360363" algn="l" defTabSz="695325" rtl="0" eaLnBrk="1" fontAlgn="base" hangingPunct="1">
        <a:spcBef>
          <a:spcPct val="0"/>
        </a:spcBef>
        <a:spcAft>
          <a:spcPct val="20000"/>
        </a:spcAft>
        <a:buFont typeface="Arial" pitchFamily="34" charset="0"/>
        <a:buChar char="-"/>
        <a:defRPr>
          <a:solidFill>
            <a:schemeClr val="bg2"/>
          </a:solidFill>
          <a:latin typeface="+mn-lt"/>
          <a:cs typeface="+mn-cs"/>
        </a:defRPr>
      </a:lvl8pPr>
      <a:lvl9pPr marL="3267075" indent="-360363" algn="l" defTabSz="695325" rtl="0" eaLnBrk="1" fontAlgn="base" hangingPunct="1">
        <a:spcBef>
          <a:spcPct val="0"/>
        </a:spcBef>
        <a:spcAft>
          <a:spcPct val="20000"/>
        </a:spcAft>
        <a:buFont typeface="Arial" pitchFamily="34" charset="0"/>
        <a:buChar char="-"/>
        <a:defRPr>
          <a:solidFill>
            <a:schemeClr val="bg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70546" y="608400"/>
            <a:ext cx="8805600" cy="756000"/>
          </a:xfrm>
          <a:prstGeom prst="rect">
            <a:avLst/>
          </a:prstGeom>
        </p:spPr>
        <p:txBody>
          <a:bodyPr vert="horz" lIns="0" tIns="0" rIns="0" bIns="0" rtlCol="0" anchor="t" anchorCtr="0">
            <a:noAutofit/>
          </a:bodyPr>
          <a:lstStyle/>
          <a:p>
            <a:endParaRPr lang="en-GB" noProof="0" dirty="0"/>
          </a:p>
        </p:txBody>
      </p:sp>
      <p:sp>
        <p:nvSpPr>
          <p:cNvPr id="3" name="Textplatzhalter 2"/>
          <p:cNvSpPr>
            <a:spLocks noGrp="1"/>
          </p:cNvSpPr>
          <p:nvPr>
            <p:ph type="body" idx="1"/>
          </p:nvPr>
        </p:nvSpPr>
        <p:spPr>
          <a:xfrm>
            <a:off x="170546" y="1770292"/>
            <a:ext cx="8823600" cy="4334400"/>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4" name="Datumsplatzhalter 3"/>
          <p:cNvSpPr>
            <a:spLocks noGrp="1"/>
          </p:cNvSpPr>
          <p:nvPr>
            <p:ph type="dt" sz="half" idx="2"/>
          </p:nvPr>
        </p:nvSpPr>
        <p:spPr>
          <a:xfrm>
            <a:off x="6804664" y="6366618"/>
            <a:ext cx="2133600" cy="170916"/>
          </a:xfrm>
          <a:prstGeom prst="rect">
            <a:avLst/>
          </a:prstGeom>
        </p:spPr>
        <p:txBody>
          <a:bodyPr vert="horz" lIns="0" tIns="0" rIns="0" bIns="0" rtlCol="0" anchor="t" anchorCtr="0"/>
          <a:lstStyle>
            <a:lvl1pPr algn="r">
              <a:defRPr sz="1100">
                <a:solidFill>
                  <a:schemeClr val="accent1"/>
                </a:solidFill>
              </a:defRPr>
            </a:lvl1pPr>
          </a:lstStyle>
          <a:p>
            <a:endParaRPr lang="en-GB" dirty="0"/>
          </a:p>
        </p:txBody>
      </p:sp>
      <p:sp>
        <p:nvSpPr>
          <p:cNvPr id="5" name="Fußzeilenplatzhalter 4"/>
          <p:cNvSpPr>
            <a:spLocks noGrp="1"/>
          </p:cNvSpPr>
          <p:nvPr>
            <p:ph type="ftr" sz="quarter" idx="3"/>
          </p:nvPr>
        </p:nvSpPr>
        <p:spPr>
          <a:xfrm>
            <a:off x="185574" y="6366618"/>
            <a:ext cx="6243814" cy="159411"/>
          </a:xfrm>
          <a:prstGeom prst="rect">
            <a:avLst/>
          </a:prstGeom>
        </p:spPr>
        <p:txBody>
          <a:bodyPr vert="horz" lIns="0" tIns="0" rIns="0" bIns="0" rtlCol="0" anchor="t" anchorCtr="0"/>
          <a:lstStyle>
            <a:lvl1pPr algn="l">
              <a:defRPr sz="1100">
                <a:solidFill>
                  <a:schemeClr val="accent1"/>
                </a:solidFill>
              </a:defRPr>
            </a:lvl1pPr>
          </a:lstStyle>
          <a:p>
            <a:endParaRPr lang="en-GB" dirty="0"/>
          </a:p>
        </p:txBody>
      </p:sp>
      <p:sp>
        <p:nvSpPr>
          <p:cNvPr id="6" name="Foliennummernplatzhalter 5"/>
          <p:cNvSpPr>
            <a:spLocks noGrp="1"/>
          </p:cNvSpPr>
          <p:nvPr>
            <p:ph type="sldNum" sz="quarter" idx="4"/>
          </p:nvPr>
        </p:nvSpPr>
        <p:spPr>
          <a:xfrm>
            <a:off x="6804664" y="6526472"/>
            <a:ext cx="2133600" cy="150811"/>
          </a:xfrm>
          <a:prstGeom prst="rect">
            <a:avLst/>
          </a:prstGeom>
        </p:spPr>
        <p:txBody>
          <a:bodyPr vert="horz" lIns="0" tIns="0" rIns="0" bIns="0" rtlCol="0" anchor="ctr"/>
          <a:lstStyle>
            <a:lvl1pPr algn="r">
              <a:defRPr sz="1100">
                <a:solidFill>
                  <a:schemeClr val="accent1"/>
                </a:solidFill>
              </a:defRPr>
            </a:lvl1pPr>
          </a:lstStyle>
          <a:p>
            <a:r>
              <a:rPr lang="en-GB" dirty="0" smtClean="0"/>
              <a:t>Slide </a:t>
            </a:r>
            <a:fld id="{CE332037-203C-46D4-83FF-2B8C91549C8D}" type="slidenum">
              <a:rPr lang="en-GB" smtClean="0"/>
              <a:pPr/>
              <a:t>‹#›</a:t>
            </a:fld>
            <a:endParaRPr lang="en-GB" dirty="0"/>
          </a:p>
        </p:txBody>
      </p:sp>
      <p:pic>
        <p:nvPicPr>
          <p:cNvPr id="7" name="Picture 2" descr="C:\Documents and Settings\chaitcha605\Desktop\Logos for PwC\Transparent Step Logo.png"/>
          <p:cNvPicPr>
            <a:picLocks noChangeAspect="1" noChangeArrowheads="1"/>
          </p:cNvPicPr>
          <p:nvPr userDrawn="1"/>
        </p:nvPicPr>
        <p:blipFill>
          <a:blip r:embed="rId22"/>
          <a:srcRect/>
          <a:stretch>
            <a:fillRect/>
          </a:stretch>
        </p:blipFill>
        <p:spPr bwMode="auto">
          <a:xfrm>
            <a:off x="7315200" y="6165850"/>
            <a:ext cx="1738313" cy="641350"/>
          </a:xfrm>
          <a:prstGeom prst="rect">
            <a:avLst/>
          </a:prstGeom>
          <a:noFill/>
          <a:ln w="9525">
            <a:noFill/>
            <a:miter lim="800000"/>
            <a:headEnd/>
            <a:tailEnd/>
          </a:ln>
        </p:spPr>
      </p:pic>
      <p:pic>
        <p:nvPicPr>
          <p:cNvPr id="8" name="Picture 3" descr="C:\Documents and Settings\chaitcha605\Desktop\Logos for PwC\Transparent NeGP PNG.png"/>
          <p:cNvPicPr>
            <a:picLocks noChangeAspect="1" noChangeArrowheads="1"/>
          </p:cNvPicPr>
          <p:nvPr userDrawn="1"/>
        </p:nvPicPr>
        <p:blipFill>
          <a:blip r:embed="rId23"/>
          <a:srcRect/>
          <a:stretch>
            <a:fillRect/>
          </a:stretch>
        </p:blipFill>
        <p:spPr bwMode="auto">
          <a:xfrm>
            <a:off x="14288" y="6286500"/>
            <a:ext cx="1662112" cy="533400"/>
          </a:xfrm>
          <a:prstGeom prst="rect">
            <a:avLst/>
          </a:prstGeom>
          <a:noFill/>
          <a:ln w="9525">
            <a:noFill/>
            <a:miter lim="800000"/>
            <a:headEnd/>
            <a:tailEnd/>
          </a:ln>
        </p:spPr>
      </p:pic>
      <p:sp>
        <p:nvSpPr>
          <p:cNvPr id="9"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67" r:id="rId14"/>
    <p:sldLayoutId id="2147483768" r:id="rId15"/>
    <p:sldLayoutId id="2147483769" r:id="rId16"/>
    <p:sldLayoutId id="2147483770" r:id="rId17"/>
    <p:sldLayoutId id="2147483771" r:id="rId18"/>
    <p:sldLayoutId id="2147483772" r:id="rId19"/>
    <p:sldLayoutId id="2147483786" r:id="rId20"/>
  </p:sldLayoutIdLst>
  <p:timing>
    <p:tnLst>
      <p:par>
        <p:cTn id="1" dur="indefinite" restart="never" nodeType="tmRoot"/>
      </p:par>
    </p:tnLst>
  </p:timing>
  <p:hf hdr="0" ftr="0" dt="0"/>
  <p:txStyles>
    <p:titleStyle>
      <a:lvl1pPr algn="l" defTabSz="914400" rtl="0" eaLnBrk="1" latinLnBrk="0" hangingPunct="1">
        <a:spcBef>
          <a:spcPct val="0"/>
        </a:spcBef>
        <a:buNone/>
        <a:defRPr sz="2400" kern="1200">
          <a:solidFill>
            <a:schemeClr val="tx2"/>
          </a:solidFill>
          <a:latin typeface="+mj-lt"/>
          <a:ea typeface="+mj-ea"/>
          <a:cs typeface="+mj-cs"/>
        </a:defRPr>
      </a:lvl1pPr>
    </p:titleStyle>
    <p:bodyStyle>
      <a:lvl1pPr marL="0" indent="-180975" algn="l" defTabSz="914400" rtl="0" eaLnBrk="1" latinLnBrk="0" hangingPunct="1">
        <a:spcBef>
          <a:spcPts val="0"/>
        </a:spcBef>
        <a:buFont typeface="Arial" pitchFamily="34" charset="0"/>
        <a:buNone/>
        <a:defRPr sz="2000" kern="1200">
          <a:solidFill>
            <a:schemeClr val="accent1"/>
          </a:solidFill>
          <a:latin typeface="+mn-lt"/>
          <a:ea typeface="+mn-ea"/>
          <a:cs typeface="+mn-cs"/>
        </a:defRPr>
      </a:lvl1pPr>
      <a:lvl2pPr marL="180000" indent="-180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2pPr>
      <a:lvl3pPr marL="396000" indent="-216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3pPr>
      <a:lvl4pPr marL="612000" indent="-180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4pPr>
      <a:lvl5pPr marL="900000" indent="-216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5pPr>
      <a:lvl6pPr marL="1076325"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6pPr>
      <a:lvl7pPr marL="1257300"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7pPr>
      <a:lvl8pPr marL="1438275"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8pPr>
      <a:lvl9pPr marL="1619250"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4.xml"/><Relationship Id="rId1" Type="http://schemas.openxmlformats.org/officeDocument/2006/relationships/slideLayout" Target="../slideLayouts/slideLayout33.xml"/><Relationship Id="rId4" Type="http://schemas.openxmlformats.org/officeDocument/2006/relationships/image" Target="../media/image5.gi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5.xml"/><Relationship Id="rId1" Type="http://schemas.openxmlformats.org/officeDocument/2006/relationships/tags" Target="../tags/tag3.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2"/>
          <p:cNvSpPr txBox="1">
            <a:spLocks noChangeArrowheads="1"/>
          </p:cNvSpPr>
          <p:nvPr/>
        </p:nvSpPr>
        <p:spPr bwMode="auto">
          <a:xfrm>
            <a:off x="55110" y="381000"/>
            <a:ext cx="9059862" cy="2246769"/>
          </a:xfrm>
          <a:prstGeom prst="rect">
            <a:avLst/>
          </a:prstGeom>
          <a:noFill/>
          <a:ln w="9525">
            <a:noFill/>
            <a:miter lim="800000"/>
            <a:headEnd/>
            <a:tailEnd/>
          </a:ln>
        </p:spPr>
        <p:txBody>
          <a:bodyPr wrap="square" lIns="63500" tIns="0" rIns="64800" bIns="0">
            <a:spAutoFit/>
          </a:bodyPr>
          <a:lstStyle/>
          <a:p>
            <a:pPr marL="0" lvl="1">
              <a:spcBef>
                <a:spcPts val="600"/>
              </a:spcBef>
            </a:pPr>
            <a:r>
              <a:rPr lang="en-US" sz="3600" dirty="0" smtClean="0">
                <a:solidFill>
                  <a:schemeClr val="bg2"/>
                </a:solidFill>
              </a:rPr>
              <a:t>Course: Information Security Management in e-Governance</a:t>
            </a:r>
          </a:p>
          <a:p>
            <a:pPr marL="0" lvl="1">
              <a:spcBef>
                <a:spcPts val="600"/>
              </a:spcBef>
            </a:pPr>
            <a:endParaRPr lang="en-US" sz="3200" dirty="0" smtClean="0">
              <a:solidFill>
                <a:schemeClr val="bg2"/>
              </a:solidFill>
            </a:endParaRPr>
          </a:p>
          <a:p>
            <a:pPr>
              <a:spcBef>
                <a:spcPts val="600"/>
              </a:spcBef>
            </a:pPr>
            <a:r>
              <a:rPr lang="en-US" sz="3200" dirty="0" smtClean="0">
                <a:solidFill>
                  <a:schemeClr val="bg2"/>
                </a:solidFill>
              </a:rPr>
              <a:t>Day 3</a:t>
            </a:r>
            <a:endParaRPr lang="en-US" sz="2000" dirty="0">
              <a:solidFill>
                <a:schemeClr val="bg2"/>
              </a:solidFill>
            </a:endParaRPr>
          </a:p>
        </p:txBody>
      </p:sp>
      <p:sp>
        <p:nvSpPr>
          <p:cNvPr id="4" name="Text Box 72"/>
          <p:cNvSpPr txBox="1">
            <a:spLocks noChangeArrowheads="1"/>
          </p:cNvSpPr>
          <p:nvPr/>
        </p:nvSpPr>
        <p:spPr bwMode="auto">
          <a:xfrm>
            <a:off x="84138" y="5008602"/>
            <a:ext cx="8877300" cy="1107996"/>
          </a:xfrm>
          <a:prstGeom prst="rect">
            <a:avLst/>
          </a:prstGeom>
          <a:noFill/>
          <a:ln w="9525">
            <a:noFill/>
            <a:miter lim="800000"/>
            <a:headEnd/>
            <a:tailEnd/>
          </a:ln>
        </p:spPr>
        <p:txBody>
          <a:bodyPr lIns="63500" tIns="0" rIns="64800" bIns="0">
            <a:spAutoFit/>
          </a:bodyPr>
          <a:lstStyle/>
          <a:p>
            <a:pPr>
              <a:spcBef>
                <a:spcPts val="600"/>
              </a:spcBef>
            </a:pPr>
            <a:r>
              <a:rPr lang="en-US" sz="3600" smtClean="0">
                <a:solidFill>
                  <a:schemeClr val="bg2"/>
                </a:solidFill>
              </a:rPr>
              <a:t>Session 1: </a:t>
            </a:r>
            <a:r>
              <a:rPr lang="en-US" sz="3600" dirty="0" smtClean="0">
                <a:solidFill>
                  <a:schemeClr val="bg2"/>
                </a:solidFill>
              </a:rPr>
              <a:t>Securing Data and Operating systems</a:t>
            </a:r>
            <a:endParaRPr lang="en-US" sz="2400" dirty="0">
              <a:solidFill>
                <a:schemeClr val="bg2"/>
              </a:solidFill>
            </a:endParaRPr>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sz="quarter" idx="1"/>
          </p:nvPr>
        </p:nvSpPr>
        <p:spPr/>
        <p:txBody>
          <a:bodyPr>
            <a:normAutofit/>
          </a:bodyPr>
          <a:lstStyle/>
          <a:p>
            <a:pPr marL="342900" indent="-342900">
              <a:buFont typeface="Arial" pitchFamily="34" charset="0"/>
              <a:buChar char="•"/>
            </a:pPr>
            <a:r>
              <a:rPr lang="en-US" dirty="0" smtClean="0"/>
              <a:t>As with human viruses, the </a:t>
            </a:r>
            <a:r>
              <a:rPr lang="en-US" b="1" dirty="0" smtClean="0"/>
              <a:t>best treatment for computer viruses is to avoid getting them in the first place. </a:t>
            </a:r>
          </a:p>
          <a:p>
            <a:pPr marL="342900" indent="-342900">
              <a:buFont typeface="Arial" pitchFamily="34" charset="0"/>
              <a:buChar char="•"/>
            </a:pPr>
            <a:endParaRPr lang="en-US" dirty="0" smtClean="0"/>
          </a:p>
          <a:p>
            <a:pPr marL="342900" indent="-342900">
              <a:buFont typeface="Arial" pitchFamily="34" charset="0"/>
              <a:buChar char="•"/>
            </a:pPr>
            <a:r>
              <a:rPr lang="en-US" dirty="0" smtClean="0"/>
              <a:t>Having </a:t>
            </a:r>
            <a:r>
              <a:rPr lang="en-US" b="1" dirty="0" smtClean="0"/>
              <a:t>up-to-date security features</a:t>
            </a:r>
            <a:r>
              <a:rPr lang="en-US" dirty="0" smtClean="0"/>
              <a:t> already installed as part of your computer system helps to ensure that you have the highest level of protection available. </a:t>
            </a:r>
          </a:p>
          <a:p>
            <a:pPr marL="342900" indent="-342900">
              <a:buFont typeface="Arial" pitchFamily="34" charset="0"/>
              <a:buChar char="•"/>
            </a:pPr>
            <a:endParaRPr lang="en-US" dirty="0" smtClean="0"/>
          </a:p>
          <a:p>
            <a:pPr marL="342900" indent="-342900">
              <a:buFont typeface="Arial" pitchFamily="34" charset="0"/>
              <a:buChar char="•"/>
            </a:pPr>
            <a:r>
              <a:rPr lang="en-US" dirty="0" smtClean="0"/>
              <a:t>And because security software is continually updated to anticipate and respond to new and evolving threats, the easiest way to ensure that you have the latest security enhancements is to </a:t>
            </a:r>
            <a:r>
              <a:rPr lang="en-US" b="1" dirty="0" smtClean="0"/>
              <a:t>schedule automatic updates for your computer. </a:t>
            </a:r>
          </a:p>
          <a:p>
            <a:pPr marL="342900" indent="-342900">
              <a:buFont typeface="Arial" pitchFamily="34" charset="0"/>
              <a:buChar char="•"/>
            </a:pPr>
            <a:endParaRPr lang="en-US" dirty="0"/>
          </a:p>
        </p:txBody>
      </p:sp>
      <p:sp>
        <p:nvSpPr>
          <p:cNvPr id="4" name="Title 7"/>
          <p:cNvSpPr txBox="1">
            <a:spLocks/>
          </p:cNvSpPr>
          <p:nvPr/>
        </p:nvSpPr>
        <p:spPr>
          <a:xfrm>
            <a:off x="161925" y="322247"/>
            <a:ext cx="8804275" cy="820737"/>
          </a:xfrm>
          <a:prstGeom prst="rect">
            <a:avLst/>
          </a:prstGeom>
        </p:spPr>
        <p:txBody>
          <a:bodyPr vert="horz" lIns="0" tIns="0" rIns="0" bIns="0" rtlCol="0" anchor="t"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effectLst/>
                <a:uLnTx/>
                <a:uFillTx/>
                <a:latin typeface="+mj-lt"/>
                <a:ea typeface="+mj-ea"/>
                <a:cs typeface="+mj-cs"/>
              </a:rPr>
              <a:t>Benefits of Automatic Security Updates</a:t>
            </a:r>
            <a:endParaRPr kumimoji="0" lang="en-IN" sz="3600" b="0" i="0" u="none" strike="noStrike" kern="1200" cap="none" spc="0" normalizeH="0" baseline="0" noProof="0" dirty="0">
              <a:ln>
                <a:noFill/>
              </a:ln>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sz="quarter" idx="1"/>
          </p:nvPr>
        </p:nvSpPr>
        <p:spPr/>
        <p:txBody>
          <a:bodyPr>
            <a:normAutofit/>
          </a:bodyPr>
          <a:lstStyle/>
          <a:p>
            <a:pPr marL="342900" indent="-342900">
              <a:buFont typeface="Arial" pitchFamily="34" charset="0"/>
              <a:buChar char="•"/>
            </a:pPr>
            <a:r>
              <a:rPr lang="en-US" b="1" dirty="0" smtClean="0"/>
              <a:t>Antivirus software helps to protect your computer</a:t>
            </a:r>
            <a:r>
              <a:rPr lang="en-US" dirty="0" smtClean="0"/>
              <a:t> by scanning every e-mail, application or piece of content that enters your PC.</a:t>
            </a:r>
          </a:p>
          <a:p>
            <a:pPr marL="342900" indent="-342900">
              <a:buFont typeface="Arial" pitchFamily="34" charset="0"/>
              <a:buChar char="•"/>
            </a:pPr>
            <a:endParaRPr lang="en-US" dirty="0" smtClean="0"/>
          </a:p>
          <a:p>
            <a:pPr marL="342900" indent="-342900">
              <a:buFont typeface="Arial" pitchFamily="34" charset="0"/>
              <a:buChar char="•"/>
            </a:pPr>
            <a:r>
              <a:rPr lang="en-US" dirty="0" smtClean="0"/>
              <a:t>Strong </a:t>
            </a:r>
            <a:r>
              <a:rPr lang="en-US" dirty="0" smtClean="0"/>
              <a:t>antivirus programs </a:t>
            </a:r>
            <a:r>
              <a:rPr lang="en-US" b="1" dirty="0" smtClean="0"/>
              <a:t>can detect and destroy thousands of specific viruses</a:t>
            </a:r>
            <a:r>
              <a:rPr lang="en-US" dirty="0" smtClean="0"/>
              <a:t> before they have a chance to damage your system.</a:t>
            </a:r>
          </a:p>
          <a:p>
            <a:pPr marL="342900" indent="-342900">
              <a:buFont typeface="Arial" pitchFamily="34" charset="0"/>
              <a:buChar char="•"/>
            </a:pPr>
            <a:endParaRPr lang="en-US" dirty="0" smtClean="0"/>
          </a:p>
          <a:p>
            <a:pPr marL="342900" indent="-342900">
              <a:buFont typeface="Arial" pitchFamily="34" charset="0"/>
              <a:buChar char="•"/>
            </a:pPr>
            <a:r>
              <a:rPr lang="en-US" dirty="0" smtClean="0"/>
              <a:t>Online attackers are constantly creating new viruses and worms, and devising new ways to invade and damage your computer. </a:t>
            </a:r>
          </a:p>
          <a:p>
            <a:pPr marL="342900" indent="-342900">
              <a:buFont typeface="Arial" pitchFamily="34" charset="0"/>
              <a:buChar char="•"/>
            </a:pPr>
            <a:endParaRPr lang="en-US" dirty="0" smtClean="0"/>
          </a:p>
          <a:p>
            <a:pPr marL="342900" indent="-342900">
              <a:buFont typeface="Arial" pitchFamily="34" charset="0"/>
              <a:buChar char="•"/>
            </a:pPr>
            <a:r>
              <a:rPr lang="en-US" dirty="0" smtClean="0"/>
              <a:t>To protect your PC from these threats, </a:t>
            </a:r>
            <a:r>
              <a:rPr lang="en-US" b="1" dirty="0" smtClean="0"/>
              <a:t>make sure you never let your antivirus program expire, </a:t>
            </a:r>
            <a:r>
              <a:rPr lang="en-US" dirty="0" smtClean="0"/>
              <a:t>and keep the software up to date with the latest updates from the manufacturer. </a:t>
            </a:r>
          </a:p>
          <a:p>
            <a:pPr marL="342900" indent="-342900">
              <a:buFont typeface="Arial" pitchFamily="34" charset="0"/>
              <a:buChar char="•"/>
            </a:pPr>
            <a:endParaRPr lang="en-US" dirty="0"/>
          </a:p>
        </p:txBody>
      </p:sp>
      <p:sp>
        <p:nvSpPr>
          <p:cNvPr id="4" name="Title 7"/>
          <p:cNvSpPr txBox="1">
            <a:spLocks/>
          </p:cNvSpPr>
          <p:nvPr/>
        </p:nvSpPr>
        <p:spPr>
          <a:xfrm>
            <a:off x="161925" y="322247"/>
            <a:ext cx="8804275" cy="820737"/>
          </a:xfrm>
          <a:prstGeom prst="rect">
            <a:avLst/>
          </a:prstGeom>
        </p:spPr>
        <p:txBody>
          <a:bodyPr vert="horz" lIns="0" tIns="0" rIns="0" bIns="0" rtlCol="0" anchor="t"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effectLst/>
                <a:uLnTx/>
                <a:uFillTx/>
                <a:latin typeface="+mj-lt"/>
                <a:ea typeface="+mj-ea"/>
                <a:cs typeface="+mj-cs"/>
              </a:rPr>
              <a:t>Install and Maintain Antivirus Software</a:t>
            </a:r>
            <a:endParaRPr kumimoji="0" lang="en-IN" sz="3600" b="0" i="0" u="none" strike="noStrike" kern="1200" cap="none" spc="0" normalizeH="0" baseline="0" noProof="0" dirty="0">
              <a:ln>
                <a:noFill/>
              </a:ln>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sz="quarter" idx="1"/>
          </p:nvPr>
        </p:nvSpPr>
        <p:spPr/>
        <p:txBody>
          <a:bodyPr>
            <a:normAutofit/>
          </a:bodyPr>
          <a:lstStyle/>
          <a:p>
            <a:pPr marL="342900" indent="-342900">
              <a:buFont typeface="Arial" pitchFamily="34" charset="0"/>
              <a:buChar char="•"/>
            </a:pPr>
            <a:r>
              <a:rPr lang="en-US" dirty="0" smtClean="0"/>
              <a:t>Antispyware software </a:t>
            </a:r>
            <a:r>
              <a:rPr lang="en-US" b="1" dirty="0" smtClean="0"/>
              <a:t>can expose any spies already on your system</a:t>
            </a:r>
            <a:r>
              <a:rPr lang="en-US" dirty="0" smtClean="0"/>
              <a:t>, and help to keep your computer running smoothly and prevent further intrusion. </a:t>
            </a:r>
          </a:p>
          <a:p>
            <a:pPr marL="342900" indent="-342900">
              <a:buFont typeface="Arial" pitchFamily="34" charset="0"/>
              <a:buChar char="•"/>
            </a:pPr>
            <a:endParaRPr lang="en-US" dirty="0" smtClean="0"/>
          </a:p>
          <a:p>
            <a:pPr marL="342900" indent="-342900">
              <a:buFont typeface="Arial" pitchFamily="34" charset="0"/>
              <a:buChar char="•"/>
            </a:pPr>
            <a:r>
              <a:rPr lang="en-US" dirty="0" smtClean="0"/>
              <a:t>As with your operating system and antivirus software, it is essential that you </a:t>
            </a:r>
            <a:r>
              <a:rPr lang="en-US" b="1" dirty="0" smtClean="0"/>
              <a:t>keep your antispyware software updated to make sure you have the highest level of protection for your PC</a:t>
            </a:r>
            <a:r>
              <a:rPr lang="en-US" dirty="0" smtClean="0"/>
              <a:t>.</a:t>
            </a:r>
          </a:p>
          <a:p>
            <a:pPr marL="342900" indent="-342900">
              <a:buFont typeface="Arial" pitchFamily="34" charset="0"/>
              <a:buChar char="•"/>
            </a:pPr>
            <a:endParaRPr lang="en-US" dirty="0"/>
          </a:p>
        </p:txBody>
      </p:sp>
      <p:sp>
        <p:nvSpPr>
          <p:cNvPr id="5" name="Title 7"/>
          <p:cNvSpPr txBox="1">
            <a:spLocks/>
          </p:cNvSpPr>
          <p:nvPr/>
        </p:nvSpPr>
        <p:spPr>
          <a:xfrm>
            <a:off x="161925" y="322247"/>
            <a:ext cx="8804275" cy="820737"/>
          </a:xfrm>
          <a:prstGeom prst="rect">
            <a:avLst/>
          </a:prstGeom>
        </p:spPr>
        <p:txBody>
          <a:bodyPr vert="horz" lIns="0" tIns="0" rIns="0" bIns="0" rtlCol="0" anchor="t"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effectLst/>
                <a:uLnTx/>
                <a:uFillTx/>
                <a:latin typeface="+mj-lt"/>
                <a:ea typeface="+mj-ea"/>
                <a:cs typeface="+mj-cs"/>
              </a:rPr>
              <a:t>Install and Maintain Antispyware Software</a:t>
            </a:r>
            <a:endParaRPr kumimoji="0" lang="en-IN" sz="3600" b="0" i="0" u="none" strike="noStrike" kern="1200" cap="none" spc="0" normalizeH="0" baseline="0" noProof="0" dirty="0">
              <a:ln>
                <a:noFill/>
              </a:ln>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457200" indent="-457200">
              <a:buFont typeface="Arial" pitchFamily="34" charset="0"/>
              <a:buChar char="•"/>
            </a:pPr>
            <a:r>
              <a:rPr lang="en-US" sz="2000" dirty="0" smtClean="0">
                <a:solidFill>
                  <a:schemeClr val="tx1"/>
                </a:solidFill>
              </a:rPr>
              <a:t>Host hardening </a:t>
            </a:r>
            <a:r>
              <a:rPr lang="en-US" sz="2000" b="1" dirty="0" smtClean="0">
                <a:solidFill>
                  <a:schemeClr val="tx1"/>
                </a:solidFill>
              </a:rPr>
              <a:t>makes it difficult to attack on a host </a:t>
            </a:r>
            <a:r>
              <a:rPr lang="en-US" sz="2000" b="1" dirty="0" smtClean="0">
                <a:solidFill>
                  <a:schemeClr val="tx1"/>
                </a:solidFill>
              </a:rPr>
              <a:t>system</a:t>
            </a:r>
            <a:r>
              <a:rPr lang="en-US" sz="2000" dirty="0" smtClean="0">
                <a:solidFill>
                  <a:schemeClr val="tx1"/>
                </a:solidFill>
              </a:rPr>
              <a:t>.</a:t>
            </a:r>
            <a:endParaRPr lang="en-US" sz="2000" dirty="0" smtClean="0">
              <a:solidFill>
                <a:schemeClr val="tx1"/>
              </a:solidFill>
            </a:endParaRPr>
          </a:p>
          <a:p>
            <a:pPr marL="457200" indent="-457200">
              <a:buFont typeface="Arial" pitchFamily="34" charset="0"/>
              <a:buChar char="•"/>
            </a:pPr>
            <a:endParaRPr lang="en-US" sz="2000" dirty="0" smtClean="0">
              <a:solidFill>
                <a:schemeClr val="tx1"/>
              </a:solidFill>
            </a:endParaRPr>
          </a:p>
          <a:p>
            <a:pPr marL="457200" indent="-457200">
              <a:buFont typeface="Arial" pitchFamily="34" charset="0"/>
              <a:buChar char="•"/>
            </a:pPr>
            <a:r>
              <a:rPr lang="en-US" sz="2000" dirty="0" smtClean="0">
                <a:solidFill>
                  <a:schemeClr val="tx1"/>
                </a:solidFill>
              </a:rPr>
              <a:t>A hardened OS is one in which </a:t>
            </a:r>
            <a:r>
              <a:rPr lang="en-US" sz="2000" b="1" dirty="0" smtClean="0">
                <a:solidFill>
                  <a:schemeClr val="tx1"/>
                </a:solidFill>
              </a:rPr>
              <a:t>the vendor has modified the kernel source code to provide for a mechanism</a:t>
            </a:r>
            <a:r>
              <a:rPr lang="en-US" sz="2000" dirty="0" smtClean="0">
                <a:solidFill>
                  <a:schemeClr val="tx1"/>
                </a:solidFill>
              </a:rPr>
              <a:t>, which provides a security perimeter between the non – secure application software, the secure application software and network stack</a:t>
            </a:r>
          </a:p>
          <a:p>
            <a:pPr marL="457200" indent="-457200">
              <a:buFont typeface="Arial" pitchFamily="34" charset="0"/>
              <a:buChar char="•"/>
            </a:pPr>
            <a:endParaRPr lang="en-US" sz="2000" dirty="0" smtClean="0">
              <a:solidFill>
                <a:schemeClr val="tx1"/>
              </a:solidFill>
            </a:endParaRPr>
          </a:p>
          <a:p>
            <a:pPr marL="457200" indent="-457200">
              <a:buFont typeface="Arial" pitchFamily="34" charset="0"/>
              <a:buChar char="•"/>
            </a:pPr>
            <a:r>
              <a:rPr lang="en-US" sz="2000" dirty="0" smtClean="0">
                <a:solidFill>
                  <a:schemeClr val="tx1"/>
                </a:solidFill>
              </a:rPr>
              <a:t>A kernel connects the application software to the hardware of a computer</a:t>
            </a:r>
          </a:p>
          <a:p>
            <a:pPr marL="457200" indent="-457200">
              <a:buFont typeface="Arial" pitchFamily="34" charset="0"/>
              <a:buChar char="•"/>
            </a:pPr>
            <a:endParaRPr lang="en-US" sz="2000" dirty="0">
              <a:solidFill>
                <a:schemeClr val="tx1"/>
              </a:solidFill>
            </a:endParaRPr>
          </a:p>
        </p:txBody>
      </p:sp>
      <p:pic>
        <p:nvPicPr>
          <p:cNvPr id="4098" name="Picture 2" descr="http://upload.wikimedia.org/wikipedia/commons/thumb/8/8f/Kernel_Layout.svg/200px-Kernel_Layout.svg.png"/>
          <p:cNvPicPr>
            <a:picLocks noChangeAspect="1" noChangeArrowheads="1"/>
          </p:cNvPicPr>
          <p:nvPr/>
        </p:nvPicPr>
        <p:blipFill>
          <a:blip r:embed="rId3"/>
          <a:srcRect/>
          <a:stretch>
            <a:fillRect/>
          </a:stretch>
        </p:blipFill>
        <p:spPr bwMode="auto">
          <a:xfrm>
            <a:off x="6124612" y="4191000"/>
            <a:ext cx="2519354" cy="1990291"/>
          </a:xfrm>
          <a:prstGeom prst="rect">
            <a:avLst/>
          </a:prstGeom>
          <a:noFill/>
          <a:effectLst>
            <a:outerShdw blurRad="63500" sx="102000" sy="102000" algn="ctr" rotWithShape="0">
              <a:prstClr val="black">
                <a:alpha val="40000"/>
              </a:prstClr>
            </a:outerShdw>
          </a:effectLst>
        </p:spPr>
      </p:pic>
      <p:sp>
        <p:nvSpPr>
          <p:cNvPr id="5" name="Title 7"/>
          <p:cNvSpPr txBox="1">
            <a:spLocks/>
          </p:cNvSpPr>
          <p:nvPr/>
        </p:nvSpPr>
        <p:spPr>
          <a:xfrm>
            <a:off x="161925" y="322247"/>
            <a:ext cx="8804275" cy="820737"/>
          </a:xfrm>
          <a:prstGeom prst="rect">
            <a:avLst/>
          </a:prstGeom>
        </p:spPr>
        <p:txBody>
          <a:bodyPr vert="horz" lIns="0" tIns="0" rIns="0" bIns="0" rtlCol="0" anchor="t"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effectLst/>
                <a:uLnTx/>
                <a:uFillTx/>
                <a:latin typeface="+mj-lt"/>
                <a:ea typeface="+mj-ea"/>
                <a:cs typeface="+mj-cs"/>
              </a:rPr>
              <a:t>Operating System Hardening</a:t>
            </a:r>
            <a:endParaRPr kumimoji="0" lang="en-IN" sz="3600" b="0" i="0" u="none" strike="noStrike" kern="1200" cap="none" spc="0" normalizeH="0" baseline="0" noProof="0" dirty="0">
              <a:ln>
                <a:noFill/>
              </a:ln>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95400"/>
            <a:ext cx="8001000" cy="4525963"/>
          </a:xfrm>
        </p:spPr>
        <p:txBody>
          <a:bodyPr>
            <a:noAutofit/>
          </a:bodyPr>
          <a:lstStyle/>
          <a:p>
            <a:pPr>
              <a:buNone/>
            </a:pPr>
            <a:r>
              <a:rPr lang="en-US" sz="2000" b="1" dirty="0" smtClean="0">
                <a:solidFill>
                  <a:schemeClr val="tx1"/>
                </a:solidFill>
              </a:rPr>
              <a:t>Following are the fundamental steps for OS hardening </a:t>
            </a:r>
            <a:endParaRPr lang="en-US" sz="2000" b="1" dirty="0" smtClean="0">
              <a:solidFill>
                <a:schemeClr val="tx1"/>
              </a:solidFill>
            </a:endParaRPr>
          </a:p>
          <a:p>
            <a:pPr>
              <a:buNone/>
            </a:pPr>
            <a:endParaRPr lang="en-US" sz="2000" b="1" dirty="0" smtClean="0">
              <a:solidFill>
                <a:schemeClr val="tx1"/>
              </a:solidFill>
            </a:endParaRPr>
          </a:p>
          <a:p>
            <a:pPr>
              <a:buFont typeface="Arial" pitchFamily="34" charset="0"/>
              <a:buChar char="•"/>
            </a:pPr>
            <a:r>
              <a:rPr lang="en-US" sz="2000" dirty="0" smtClean="0">
                <a:solidFill>
                  <a:schemeClr val="tx1"/>
                </a:solidFill>
              </a:rPr>
              <a:t>Do a disconnected install</a:t>
            </a:r>
          </a:p>
          <a:p>
            <a:pPr lvl="1"/>
            <a:r>
              <a:rPr lang="en-US" sz="2000" dirty="0" smtClean="0">
                <a:solidFill>
                  <a:schemeClr val="tx1"/>
                </a:solidFill>
              </a:rPr>
              <a:t>During installation of an </a:t>
            </a:r>
            <a:r>
              <a:rPr lang="en-US" sz="2000" dirty="0" smtClean="0">
                <a:solidFill>
                  <a:schemeClr val="tx1"/>
                </a:solidFill>
              </a:rPr>
              <a:t>OS, </a:t>
            </a:r>
            <a:r>
              <a:rPr lang="en-US" sz="2000" dirty="0" smtClean="0">
                <a:solidFill>
                  <a:schemeClr val="tx1"/>
                </a:solidFill>
              </a:rPr>
              <a:t>disconnect from any network, especially the internet</a:t>
            </a:r>
          </a:p>
          <a:p>
            <a:pPr lvl="1"/>
            <a:r>
              <a:rPr lang="en-US" sz="2000" dirty="0" smtClean="0">
                <a:solidFill>
                  <a:schemeClr val="tx1"/>
                </a:solidFill>
              </a:rPr>
              <a:t>Best practice suggest to download the necessary patches and then apply these downloaded patches to the machines </a:t>
            </a:r>
          </a:p>
          <a:p>
            <a:pPr lvl="1"/>
            <a:r>
              <a:rPr lang="en-US" sz="2000" dirty="0" smtClean="0">
                <a:solidFill>
                  <a:schemeClr val="tx1"/>
                </a:solidFill>
              </a:rPr>
              <a:t>Install </a:t>
            </a:r>
            <a:r>
              <a:rPr lang="en-US" sz="2000" dirty="0" smtClean="0">
                <a:solidFill>
                  <a:schemeClr val="tx1"/>
                </a:solidFill>
              </a:rPr>
              <a:t>all applicable patches and updates  (in the form of service packs or updated releases) </a:t>
            </a:r>
          </a:p>
          <a:p>
            <a:pPr lvl="1"/>
            <a:r>
              <a:rPr lang="en-US" sz="2000" dirty="0" smtClean="0">
                <a:solidFill>
                  <a:schemeClr val="tx1"/>
                </a:solidFill>
              </a:rPr>
              <a:t>Update the OS on regular basis</a:t>
            </a:r>
          </a:p>
        </p:txBody>
      </p:sp>
      <p:sp>
        <p:nvSpPr>
          <p:cNvPr id="4" name="Title 7"/>
          <p:cNvSpPr txBox="1">
            <a:spLocks/>
          </p:cNvSpPr>
          <p:nvPr/>
        </p:nvSpPr>
        <p:spPr>
          <a:xfrm>
            <a:off x="161925" y="322247"/>
            <a:ext cx="8804275" cy="820737"/>
          </a:xfrm>
          <a:prstGeom prst="rect">
            <a:avLst/>
          </a:prstGeom>
        </p:spPr>
        <p:txBody>
          <a:bodyPr vert="horz" lIns="0" tIns="0" rIns="0" bIns="0" rtlCol="0" anchor="t"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effectLst/>
                <a:uLnTx/>
                <a:uFillTx/>
                <a:latin typeface="+mj-lt"/>
                <a:ea typeface="+mj-ea"/>
                <a:cs typeface="+mj-cs"/>
              </a:rPr>
              <a:t>OS Hardening Fundamentals</a:t>
            </a:r>
            <a:endParaRPr kumimoji="0" lang="en-IN" sz="3600" b="0" i="0" u="none" strike="noStrike" kern="1200" cap="none" spc="0" normalizeH="0" baseline="0" noProof="0" dirty="0">
              <a:ln>
                <a:noFill/>
              </a:ln>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000" b="1" dirty="0" smtClean="0">
                <a:solidFill>
                  <a:schemeClr val="tx1"/>
                </a:solidFill>
              </a:rPr>
              <a:t>Lock down the services:</a:t>
            </a:r>
          </a:p>
          <a:p>
            <a:pPr lvl="1"/>
            <a:r>
              <a:rPr lang="en-US" sz="2000" dirty="0" smtClean="0">
                <a:solidFill>
                  <a:schemeClr val="tx1"/>
                </a:solidFill>
              </a:rPr>
              <a:t>All services and third party programs on the computer should be checked to ensure that they are the most current versions</a:t>
            </a:r>
          </a:p>
          <a:p>
            <a:pPr lvl="1"/>
            <a:r>
              <a:rPr lang="en-US" sz="2000" dirty="0" smtClean="0">
                <a:solidFill>
                  <a:schemeClr val="tx1"/>
                </a:solidFill>
              </a:rPr>
              <a:t>Lock down the services which are not required on the machine</a:t>
            </a:r>
          </a:p>
          <a:p>
            <a:endParaRPr lang="en-US" sz="2000" dirty="0" smtClean="0">
              <a:solidFill>
                <a:schemeClr val="tx1"/>
              </a:solidFill>
            </a:endParaRPr>
          </a:p>
          <a:p>
            <a:r>
              <a:rPr lang="en-US" sz="2000" b="1" dirty="0" smtClean="0">
                <a:solidFill>
                  <a:schemeClr val="tx1"/>
                </a:solidFill>
              </a:rPr>
              <a:t>Define a proper baseline </a:t>
            </a:r>
          </a:p>
          <a:p>
            <a:pPr lvl="1"/>
            <a:r>
              <a:rPr lang="en-US" sz="2000" dirty="0" smtClean="0">
                <a:solidFill>
                  <a:schemeClr val="tx1"/>
                </a:solidFill>
              </a:rPr>
              <a:t>Once the IT system is patched and locked down next step is to establish a baseline for IT systems </a:t>
            </a:r>
          </a:p>
          <a:p>
            <a:pPr lvl="1"/>
            <a:r>
              <a:rPr lang="en-US" sz="2000" dirty="0" smtClean="0">
                <a:solidFill>
                  <a:schemeClr val="tx1"/>
                </a:solidFill>
              </a:rPr>
              <a:t>This is mostly to ensure that a proper documentation of changes that were carried out on the IT system exists</a:t>
            </a:r>
          </a:p>
          <a:p>
            <a:pPr lvl="1"/>
            <a:r>
              <a:rPr lang="en-US" sz="2000" dirty="0" smtClean="0">
                <a:solidFill>
                  <a:schemeClr val="tx1"/>
                </a:solidFill>
              </a:rPr>
              <a:t>If any changes are made to the </a:t>
            </a:r>
            <a:r>
              <a:rPr lang="en-US" sz="2000" dirty="0" smtClean="0">
                <a:solidFill>
                  <a:schemeClr val="tx1"/>
                </a:solidFill>
              </a:rPr>
              <a:t>baselines, </a:t>
            </a:r>
            <a:r>
              <a:rPr lang="en-US" sz="2000" dirty="0" smtClean="0">
                <a:solidFill>
                  <a:schemeClr val="tx1"/>
                </a:solidFill>
              </a:rPr>
              <a:t>it can be verified and appropriate security measures can be taken </a:t>
            </a:r>
          </a:p>
          <a:p>
            <a:endParaRPr lang="en-US" dirty="0">
              <a:solidFill>
                <a:schemeClr val="tx1"/>
              </a:solidFill>
            </a:endParaRPr>
          </a:p>
        </p:txBody>
      </p:sp>
      <p:sp>
        <p:nvSpPr>
          <p:cNvPr id="6" name="Title 7"/>
          <p:cNvSpPr txBox="1">
            <a:spLocks/>
          </p:cNvSpPr>
          <p:nvPr/>
        </p:nvSpPr>
        <p:spPr>
          <a:xfrm>
            <a:off x="161925" y="322247"/>
            <a:ext cx="8804275" cy="820737"/>
          </a:xfrm>
          <a:prstGeom prst="rect">
            <a:avLst/>
          </a:prstGeom>
        </p:spPr>
        <p:txBody>
          <a:bodyPr vert="horz" lIns="0" tIns="0" rIns="0" bIns="0" rtlCol="0" anchor="t"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effectLst/>
                <a:uLnTx/>
                <a:uFillTx/>
                <a:latin typeface="+mj-lt"/>
                <a:ea typeface="+mj-ea"/>
                <a:cs typeface="+mj-cs"/>
              </a:rPr>
              <a:t>OS Hardening Fundamentals</a:t>
            </a:r>
            <a:endParaRPr kumimoji="0" lang="en-IN" sz="3600" b="0" i="0" u="none" strike="noStrike" kern="1200" cap="none" spc="0" normalizeH="0" baseline="0" noProof="0" dirty="0">
              <a:ln>
                <a:noFill/>
              </a:ln>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r>
              <a:rPr lang="en-US" sz="2000" b="1" dirty="0" smtClean="0">
                <a:solidFill>
                  <a:schemeClr val="tx1"/>
                </a:solidFill>
              </a:rPr>
              <a:t>Some of the measures are listed below </a:t>
            </a:r>
          </a:p>
          <a:p>
            <a:pPr lvl="2"/>
            <a:r>
              <a:rPr lang="en-US" sz="2000" dirty="0" smtClean="0">
                <a:solidFill>
                  <a:schemeClr val="tx1"/>
                </a:solidFill>
              </a:rPr>
              <a:t>Provide physical security to the host</a:t>
            </a:r>
          </a:p>
          <a:p>
            <a:pPr lvl="2"/>
            <a:r>
              <a:rPr lang="en-US" sz="2000" dirty="0" smtClean="0">
                <a:solidFill>
                  <a:schemeClr val="tx1"/>
                </a:solidFill>
              </a:rPr>
              <a:t>Install the OS with secure configuration options</a:t>
            </a:r>
          </a:p>
          <a:p>
            <a:pPr lvl="2"/>
            <a:r>
              <a:rPr lang="en-US" sz="2000" dirty="0" smtClean="0">
                <a:solidFill>
                  <a:schemeClr val="tx1"/>
                </a:solidFill>
              </a:rPr>
              <a:t>Download and install patches for know vulnerabilities</a:t>
            </a:r>
          </a:p>
          <a:p>
            <a:pPr lvl="2"/>
            <a:r>
              <a:rPr lang="en-US" sz="2000" dirty="0" smtClean="0">
                <a:solidFill>
                  <a:schemeClr val="tx1"/>
                </a:solidFill>
              </a:rPr>
              <a:t>Turn off unnecessary services and hardening all remaining applications</a:t>
            </a:r>
          </a:p>
          <a:p>
            <a:pPr lvl="2"/>
            <a:r>
              <a:rPr lang="en-US" sz="2000" dirty="0" smtClean="0">
                <a:solidFill>
                  <a:schemeClr val="tx1"/>
                </a:solidFill>
              </a:rPr>
              <a:t>Manage users and groups </a:t>
            </a:r>
          </a:p>
          <a:p>
            <a:pPr lvl="2"/>
            <a:r>
              <a:rPr lang="en-US" sz="2000" dirty="0" smtClean="0">
                <a:solidFill>
                  <a:schemeClr val="tx1"/>
                </a:solidFill>
              </a:rPr>
              <a:t>Manage access permission</a:t>
            </a:r>
          </a:p>
          <a:p>
            <a:pPr lvl="2"/>
            <a:r>
              <a:rPr lang="en-US" sz="2000" dirty="0" smtClean="0">
                <a:solidFill>
                  <a:schemeClr val="tx1"/>
                </a:solidFill>
              </a:rPr>
              <a:t>Regular server backup</a:t>
            </a:r>
          </a:p>
          <a:p>
            <a:pPr lvl="1">
              <a:buNone/>
            </a:pPr>
            <a:endParaRPr lang="en-US" sz="2000" dirty="0" smtClean="0">
              <a:solidFill>
                <a:schemeClr val="tx1"/>
              </a:solidFill>
            </a:endParaRPr>
          </a:p>
        </p:txBody>
      </p:sp>
      <p:sp>
        <p:nvSpPr>
          <p:cNvPr id="4" name="Title 7"/>
          <p:cNvSpPr txBox="1">
            <a:spLocks/>
          </p:cNvSpPr>
          <p:nvPr/>
        </p:nvSpPr>
        <p:spPr>
          <a:xfrm>
            <a:off x="161925" y="322247"/>
            <a:ext cx="8804275" cy="820737"/>
          </a:xfrm>
          <a:prstGeom prst="rect">
            <a:avLst/>
          </a:prstGeom>
        </p:spPr>
        <p:txBody>
          <a:bodyPr vert="horz" lIns="0" tIns="0" rIns="0" bIns="0" rtlCol="0" anchor="t"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600" dirty="0" smtClean="0">
                <a:latin typeface="+mj-lt"/>
                <a:ea typeface="+mj-ea"/>
                <a:cs typeface="+mj-cs"/>
              </a:rPr>
              <a:t>Other measures for OS security</a:t>
            </a:r>
            <a:endParaRPr kumimoji="0" lang="en-IN" sz="3600" b="0" i="0" u="none" strike="noStrike" kern="1200" cap="none" spc="0" normalizeH="0" baseline="0" noProof="0" dirty="0">
              <a:ln>
                <a:noFill/>
              </a:ln>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28670"/>
            <a:ext cx="8229600" cy="5357850"/>
          </a:xfrm>
        </p:spPr>
        <p:txBody>
          <a:bodyPr>
            <a:noAutofit/>
          </a:bodyPr>
          <a:lstStyle/>
          <a:p>
            <a:pPr lvl="1">
              <a:spcBef>
                <a:spcPts val="0"/>
              </a:spcBef>
              <a:spcAft>
                <a:spcPts val="600"/>
              </a:spcAft>
            </a:pPr>
            <a:r>
              <a:rPr lang="en-US" sz="1800" dirty="0" smtClean="0">
                <a:solidFill>
                  <a:schemeClr val="tx1"/>
                </a:solidFill>
              </a:rPr>
              <a:t>Patch and update the OS</a:t>
            </a:r>
          </a:p>
          <a:p>
            <a:pPr lvl="1">
              <a:spcBef>
                <a:spcPts val="0"/>
              </a:spcBef>
              <a:spcAft>
                <a:spcPts val="600"/>
              </a:spcAft>
            </a:pPr>
            <a:r>
              <a:rPr lang="en-US" sz="1800" dirty="0" smtClean="0">
                <a:solidFill>
                  <a:schemeClr val="tx1"/>
                </a:solidFill>
              </a:rPr>
              <a:t>Identify vulnerabilities</a:t>
            </a:r>
          </a:p>
          <a:p>
            <a:pPr lvl="1">
              <a:spcBef>
                <a:spcPts val="0"/>
              </a:spcBef>
              <a:spcAft>
                <a:spcPts val="600"/>
              </a:spcAft>
            </a:pPr>
            <a:r>
              <a:rPr lang="en-US" sz="1800" dirty="0" smtClean="0">
                <a:solidFill>
                  <a:schemeClr val="tx1"/>
                </a:solidFill>
              </a:rPr>
              <a:t>Mitigate if necessary</a:t>
            </a:r>
          </a:p>
          <a:p>
            <a:pPr lvl="1">
              <a:spcBef>
                <a:spcPts val="0"/>
              </a:spcBef>
              <a:spcAft>
                <a:spcPts val="600"/>
              </a:spcAft>
            </a:pPr>
            <a:r>
              <a:rPr lang="en-US" sz="1800" dirty="0" smtClean="0">
                <a:solidFill>
                  <a:schemeClr val="tx1"/>
                </a:solidFill>
              </a:rPr>
              <a:t>Patch servers in isolation </a:t>
            </a:r>
          </a:p>
          <a:p>
            <a:pPr lvl="1">
              <a:spcBef>
                <a:spcPts val="0"/>
              </a:spcBef>
              <a:spcAft>
                <a:spcPts val="600"/>
              </a:spcAft>
            </a:pPr>
            <a:r>
              <a:rPr lang="en-US" sz="1800" dirty="0" smtClean="0">
                <a:solidFill>
                  <a:schemeClr val="tx1"/>
                </a:solidFill>
              </a:rPr>
              <a:t>Test patches before applying (depends upon availability of test environment)</a:t>
            </a:r>
          </a:p>
          <a:p>
            <a:pPr lvl="1">
              <a:spcBef>
                <a:spcPts val="0"/>
              </a:spcBef>
              <a:spcAft>
                <a:spcPts val="600"/>
              </a:spcAft>
            </a:pPr>
            <a:r>
              <a:rPr lang="en-US" sz="1800" dirty="0" smtClean="0">
                <a:solidFill>
                  <a:schemeClr val="tx1"/>
                </a:solidFill>
              </a:rPr>
              <a:t>Harden and configure the OS</a:t>
            </a:r>
          </a:p>
          <a:p>
            <a:pPr lvl="1">
              <a:spcBef>
                <a:spcPts val="0"/>
              </a:spcBef>
              <a:spcAft>
                <a:spcPts val="600"/>
              </a:spcAft>
            </a:pPr>
            <a:r>
              <a:rPr lang="en-US" sz="1800" dirty="0" smtClean="0">
                <a:solidFill>
                  <a:schemeClr val="tx1"/>
                </a:solidFill>
              </a:rPr>
              <a:t>Disable and remove unnecessary services or applications</a:t>
            </a:r>
          </a:p>
          <a:p>
            <a:pPr lvl="1">
              <a:spcBef>
                <a:spcPts val="0"/>
              </a:spcBef>
              <a:spcAft>
                <a:spcPts val="600"/>
              </a:spcAft>
            </a:pPr>
            <a:r>
              <a:rPr lang="en-US" sz="1800" dirty="0" smtClean="0">
                <a:solidFill>
                  <a:schemeClr val="tx1"/>
                </a:solidFill>
              </a:rPr>
              <a:t>Configure user authentication</a:t>
            </a:r>
          </a:p>
          <a:p>
            <a:pPr lvl="1">
              <a:spcBef>
                <a:spcPts val="0"/>
              </a:spcBef>
              <a:spcAft>
                <a:spcPts val="600"/>
              </a:spcAft>
            </a:pPr>
            <a:r>
              <a:rPr lang="en-US" sz="1800" dirty="0" smtClean="0">
                <a:solidFill>
                  <a:schemeClr val="tx1"/>
                </a:solidFill>
              </a:rPr>
              <a:t>Configure resource controls</a:t>
            </a:r>
          </a:p>
          <a:p>
            <a:pPr lvl="1">
              <a:spcBef>
                <a:spcPts val="0"/>
              </a:spcBef>
              <a:spcAft>
                <a:spcPts val="600"/>
              </a:spcAft>
            </a:pPr>
            <a:r>
              <a:rPr lang="en-US" sz="1800" dirty="0" smtClean="0">
                <a:solidFill>
                  <a:schemeClr val="tx1"/>
                </a:solidFill>
              </a:rPr>
              <a:t>Install and configure additional security controls</a:t>
            </a:r>
          </a:p>
          <a:p>
            <a:pPr lvl="1">
              <a:spcBef>
                <a:spcPts val="0"/>
              </a:spcBef>
              <a:spcAft>
                <a:spcPts val="600"/>
              </a:spcAft>
            </a:pPr>
            <a:r>
              <a:rPr lang="en-US" sz="1800" dirty="0" smtClean="0">
                <a:solidFill>
                  <a:schemeClr val="tx1"/>
                </a:solidFill>
              </a:rPr>
              <a:t>Anti-malware –End-point Security</a:t>
            </a:r>
          </a:p>
          <a:p>
            <a:pPr lvl="1">
              <a:spcBef>
                <a:spcPts val="0"/>
              </a:spcBef>
              <a:spcAft>
                <a:spcPts val="600"/>
              </a:spcAft>
            </a:pPr>
            <a:r>
              <a:rPr lang="en-US" sz="1800" dirty="0" smtClean="0">
                <a:solidFill>
                  <a:schemeClr val="tx1"/>
                </a:solidFill>
              </a:rPr>
              <a:t>Host based firewalls to block unwanted open ports</a:t>
            </a:r>
          </a:p>
          <a:p>
            <a:pPr lvl="1">
              <a:spcBef>
                <a:spcPts val="0"/>
              </a:spcBef>
              <a:spcAft>
                <a:spcPts val="600"/>
              </a:spcAft>
            </a:pPr>
            <a:r>
              <a:rPr lang="en-US" sz="1800" dirty="0" smtClean="0">
                <a:solidFill>
                  <a:schemeClr val="tx1"/>
                </a:solidFill>
              </a:rPr>
              <a:t>Host based intrusion detection (HIDS) system</a:t>
            </a:r>
          </a:p>
          <a:p>
            <a:pPr lvl="1">
              <a:spcBef>
                <a:spcPts val="0"/>
              </a:spcBef>
              <a:spcAft>
                <a:spcPts val="600"/>
              </a:spcAft>
            </a:pPr>
            <a:r>
              <a:rPr lang="en-US" sz="1800" dirty="0" smtClean="0">
                <a:solidFill>
                  <a:schemeClr val="tx1"/>
                </a:solidFill>
              </a:rPr>
              <a:t>Patch management software</a:t>
            </a:r>
          </a:p>
          <a:p>
            <a:pPr lvl="1">
              <a:spcBef>
                <a:spcPts val="0"/>
              </a:spcBef>
              <a:spcAft>
                <a:spcPts val="600"/>
              </a:spcAft>
            </a:pPr>
            <a:r>
              <a:rPr lang="en-US" sz="1800" dirty="0" smtClean="0">
                <a:solidFill>
                  <a:schemeClr val="tx1"/>
                </a:solidFill>
              </a:rPr>
              <a:t>Test the security of OS</a:t>
            </a:r>
          </a:p>
          <a:p>
            <a:pPr lvl="1">
              <a:spcBef>
                <a:spcPts val="0"/>
              </a:spcBef>
              <a:spcAft>
                <a:spcPts val="600"/>
              </a:spcAft>
            </a:pPr>
            <a:endParaRPr lang="en-US" sz="1800" dirty="0" smtClean="0">
              <a:solidFill>
                <a:schemeClr val="tx1"/>
              </a:solidFill>
            </a:endParaRPr>
          </a:p>
          <a:p>
            <a:pPr lvl="1">
              <a:spcBef>
                <a:spcPts val="0"/>
              </a:spcBef>
              <a:spcAft>
                <a:spcPts val="600"/>
              </a:spcAft>
            </a:pPr>
            <a:endParaRPr lang="en-US" sz="1800" dirty="0">
              <a:solidFill>
                <a:schemeClr val="tx1"/>
              </a:solidFill>
            </a:endParaRPr>
          </a:p>
        </p:txBody>
      </p:sp>
      <p:sp>
        <p:nvSpPr>
          <p:cNvPr id="6" name="Title 7"/>
          <p:cNvSpPr txBox="1">
            <a:spLocks/>
          </p:cNvSpPr>
          <p:nvPr/>
        </p:nvSpPr>
        <p:spPr>
          <a:xfrm>
            <a:off x="161925" y="322247"/>
            <a:ext cx="8804275" cy="820737"/>
          </a:xfrm>
          <a:prstGeom prst="rect">
            <a:avLst/>
          </a:prstGeom>
        </p:spPr>
        <p:txBody>
          <a:bodyPr vert="horz" lIns="0" tIns="0" rIns="0" bIns="0" rtlCol="0" anchor="t"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600" dirty="0" smtClean="0">
                <a:latin typeface="+mj-lt"/>
                <a:ea typeface="+mj-ea"/>
                <a:cs typeface="+mj-cs"/>
              </a:rPr>
              <a:t>Some measures for Host Hardening</a:t>
            </a:r>
            <a:endParaRPr kumimoji="0" lang="en-IN" sz="3600" b="0" i="0" u="none" strike="noStrike" kern="1200" cap="none" spc="0" normalizeH="0" baseline="0" noProof="0" dirty="0">
              <a:ln>
                <a:noFill/>
              </a:ln>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0546" y="1500174"/>
            <a:ext cx="8823600" cy="4604518"/>
          </a:xfrm>
        </p:spPr>
        <p:txBody>
          <a:bodyPr>
            <a:normAutofit/>
          </a:bodyPr>
          <a:lstStyle/>
          <a:p>
            <a:pPr>
              <a:spcAft>
                <a:spcPts val="600"/>
              </a:spcAft>
              <a:buNone/>
            </a:pPr>
            <a:r>
              <a:rPr lang="en-US" sz="2000" dirty="0" smtClean="0">
                <a:solidFill>
                  <a:schemeClr val="tx1"/>
                </a:solidFill>
              </a:rPr>
              <a:t>Additional operating system access controls include the following actions:</a:t>
            </a:r>
          </a:p>
          <a:p>
            <a:pPr lvl="1">
              <a:spcAft>
                <a:spcPts val="600"/>
              </a:spcAft>
            </a:pPr>
            <a:r>
              <a:rPr lang="en-US" sz="2000" dirty="0" smtClean="0">
                <a:solidFill>
                  <a:schemeClr val="tx1"/>
                </a:solidFill>
              </a:rPr>
              <a:t>Ensure system </a:t>
            </a:r>
            <a:r>
              <a:rPr lang="en-US" sz="2000" b="1" dirty="0" smtClean="0">
                <a:solidFill>
                  <a:schemeClr val="tx1"/>
                </a:solidFill>
              </a:rPr>
              <a:t>administrators and security professionals have adequate expertise to securely configure and manage </a:t>
            </a:r>
            <a:r>
              <a:rPr lang="en-US" sz="2000" dirty="0" smtClean="0">
                <a:solidFill>
                  <a:schemeClr val="tx1"/>
                </a:solidFill>
              </a:rPr>
              <a:t>the operating system.</a:t>
            </a:r>
          </a:p>
          <a:p>
            <a:pPr lvl="1">
              <a:spcAft>
                <a:spcPts val="600"/>
              </a:spcAft>
            </a:pPr>
            <a:r>
              <a:rPr lang="en-US" sz="2000" dirty="0" smtClean="0">
                <a:solidFill>
                  <a:schemeClr val="tx1"/>
                </a:solidFill>
              </a:rPr>
              <a:t>Ensure </a:t>
            </a:r>
            <a:r>
              <a:rPr lang="en-US" sz="2000" b="1" dirty="0" smtClean="0">
                <a:solidFill>
                  <a:schemeClr val="tx1"/>
                </a:solidFill>
              </a:rPr>
              <a:t>effective authentication methods </a:t>
            </a:r>
            <a:r>
              <a:rPr lang="en-US" sz="2000" dirty="0" smtClean="0">
                <a:solidFill>
                  <a:schemeClr val="tx1"/>
                </a:solidFill>
              </a:rPr>
              <a:t>are used to restrict system access to both users and applications.</a:t>
            </a:r>
          </a:p>
          <a:p>
            <a:pPr lvl="1">
              <a:spcAft>
                <a:spcPts val="600"/>
              </a:spcAft>
            </a:pPr>
            <a:r>
              <a:rPr lang="en-US" sz="2000" b="1" dirty="0" smtClean="0">
                <a:solidFill>
                  <a:schemeClr val="tx1"/>
                </a:solidFill>
              </a:rPr>
              <a:t>Activate and utilize operating system security and logging capabilities</a:t>
            </a:r>
            <a:r>
              <a:rPr lang="en-US" sz="2000" dirty="0" smtClean="0">
                <a:solidFill>
                  <a:schemeClr val="tx1"/>
                </a:solidFill>
              </a:rPr>
              <a:t> and supplement with additional security software where supported by the risk assessment process.</a:t>
            </a:r>
          </a:p>
          <a:p>
            <a:pPr lvl="1">
              <a:spcAft>
                <a:spcPts val="600"/>
              </a:spcAft>
            </a:pPr>
            <a:r>
              <a:rPr lang="en-US" sz="2000" b="1" dirty="0" smtClean="0">
                <a:solidFill>
                  <a:schemeClr val="tx1"/>
                </a:solidFill>
              </a:rPr>
              <a:t>Restrict operating system access to specific terminals </a:t>
            </a:r>
            <a:r>
              <a:rPr lang="en-US" sz="2000" dirty="0" smtClean="0">
                <a:solidFill>
                  <a:schemeClr val="tx1"/>
                </a:solidFill>
              </a:rPr>
              <a:t>in physically secure and monitored locations.</a:t>
            </a:r>
          </a:p>
        </p:txBody>
      </p:sp>
      <p:sp>
        <p:nvSpPr>
          <p:cNvPr id="5" name="Title 7"/>
          <p:cNvSpPr txBox="1">
            <a:spLocks/>
          </p:cNvSpPr>
          <p:nvPr/>
        </p:nvSpPr>
        <p:spPr>
          <a:xfrm>
            <a:off x="161925" y="322247"/>
            <a:ext cx="8804275" cy="820737"/>
          </a:xfrm>
          <a:prstGeom prst="rect">
            <a:avLst/>
          </a:prstGeom>
        </p:spPr>
        <p:txBody>
          <a:bodyPr vert="horz" lIns="0" tIns="0" rIns="0" bIns="0" rtlCol="0" anchor="t"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600" dirty="0" smtClean="0">
                <a:latin typeface="+mj-lt"/>
                <a:ea typeface="+mj-ea"/>
                <a:cs typeface="+mj-cs"/>
              </a:rPr>
              <a:t>Additional OS access controls</a:t>
            </a:r>
            <a:endParaRPr kumimoji="0" lang="en-IN" sz="3600" b="0" i="0" u="none" strike="noStrike" kern="1200" cap="none" spc="0" normalizeH="0" baseline="0" noProof="0" dirty="0">
              <a:ln>
                <a:noFill/>
              </a:ln>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1">
              <a:spcBef>
                <a:spcPts val="0"/>
              </a:spcBef>
              <a:spcAft>
                <a:spcPts val="600"/>
              </a:spcAft>
            </a:pPr>
            <a:r>
              <a:rPr lang="en-US" sz="2000" b="1" dirty="0" smtClean="0">
                <a:solidFill>
                  <a:schemeClr val="tx1"/>
                </a:solidFill>
              </a:rPr>
              <a:t>Lock or remove external drives from system consoles </a:t>
            </a:r>
            <a:r>
              <a:rPr lang="en-US" sz="2000" dirty="0" smtClean="0">
                <a:solidFill>
                  <a:schemeClr val="tx1"/>
                </a:solidFill>
              </a:rPr>
              <a:t>or terminals residing outside physically secure locations.</a:t>
            </a:r>
          </a:p>
          <a:p>
            <a:pPr lvl="1">
              <a:spcBef>
                <a:spcPts val="0"/>
              </a:spcBef>
              <a:spcAft>
                <a:spcPts val="600"/>
              </a:spcAft>
            </a:pPr>
            <a:r>
              <a:rPr lang="en-US" sz="2000" b="1" dirty="0" smtClean="0">
                <a:solidFill>
                  <a:schemeClr val="tx1"/>
                </a:solidFill>
              </a:rPr>
              <a:t>Restrict and log access to system utilities</a:t>
            </a:r>
            <a:r>
              <a:rPr lang="en-US" sz="2000" dirty="0" smtClean="0">
                <a:solidFill>
                  <a:schemeClr val="tx1"/>
                </a:solidFill>
              </a:rPr>
              <a:t>, especially those with data altering capabilities.</a:t>
            </a:r>
          </a:p>
          <a:p>
            <a:pPr lvl="1">
              <a:spcBef>
                <a:spcPts val="0"/>
              </a:spcBef>
              <a:spcAft>
                <a:spcPts val="600"/>
              </a:spcAft>
            </a:pPr>
            <a:r>
              <a:rPr lang="en-US" sz="2000" b="1" dirty="0" smtClean="0">
                <a:solidFill>
                  <a:schemeClr val="tx1"/>
                </a:solidFill>
              </a:rPr>
              <a:t>Restrict access </a:t>
            </a:r>
            <a:r>
              <a:rPr lang="en-US" sz="2000" dirty="0" smtClean="0">
                <a:solidFill>
                  <a:schemeClr val="tx1"/>
                </a:solidFill>
              </a:rPr>
              <a:t>to operating system</a:t>
            </a:r>
            <a:r>
              <a:rPr lang="en-US" sz="2000" b="1" dirty="0" smtClean="0">
                <a:solidFill>
                  <a:schemeClr val="tx1"/>
                </a:solidFill>
              </a:rPr>
              <a:t> parameters.</a:t>
            </a:r>
          </a:p>
          <a:p>
            <a:pPr lvl="1">
              <a:spcBef>
                <a:spcPts val="0"/>
              </a:spcBef>
              <a:spcAft>
                <a:spcPts val="600"/>
              </a:spcAft>
            </a:pPr>
            <a:r>
              <a:rPr lang="en-US" sz="2000" b="1" dirty="0" smtClean="0">
                <a:solidFill>
                  <a:schemeClr val="tx1"/>
                </a:solidFill>
              </a:rPr>
              <a:t>Prohibit remote access to sensitive operating system functions</a:t>
            </a:r>
            <a:r>
              <a:rPr lang="en-US" sz="2000" dirty="0" smtClean="0">
                <a:solidFill>
                  <a:schemeClr val="tx1"/>
                </a:solidFill>
              </a:rPr>
              <a:t>, where feasible, and at a minimum require strong authentication and encrypted sessions before allowing remote support.</a:t>
            </a:r>
          </a:p>
          <a:p>
            <a:pPr>
              <a:spcAft>
                <a:spcPts val="600"/>
              </a:spcAft>
            </a:pPr>
            <a:endParaRPr lang="en-US" sz="2000" dirty="0">
              <a:solidFill>
                <a:schemeClr val="tx1"/>
              </a:solidFill>
            </a:endParaRPr>
          </a:p>
        </p:txBody>
      </p:sp>
      <p:sp>
        <p:nvSpPr>
          <p:cNvPr id="5" name="Title 7"/>
          <p:cNvSpPr txBox="1">
            <a:spLocks/>
          </p:cNvSpPr>
          <p:nvPr/>
        </p:nvSpPr>
        <p:spPr>
          <a:xfrm>
            <a:off x="161925" y="322247"/>
            <a:ext cx="8804275" cy="820737"/>
          </a:xfrm>
          <a:prstGeom prst="rect">
            <a:avLst/>
          </a:prstGeom>
        </p:spPr>
        <p:txBody>
          <a:bodyPr vert="horz" lIns="0" tIns="0" rIns="0" bIns="0" rtlCol="0" anchor="t"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600" dirty="0" smtClean="0">
                <a:latin typeface="+mj-lt"/>
                <a:ea typeface="+mj-ea"/>
                <a:cs typeface="+mj-cs"/>
              </a:rPr>
              <a:t>Additional OS access controls             </a:t>
            </a:r>
            <a:r>
              <a:rPr lang="en-US" sz="2400" dirty="0" err="1" smtClean="0">
                <a:latin typeface="+mj-lt"/>
                <a:ea typeface="+mj-ea"/>
                <a:cs typeface="+mj-cs"/>
              </a:rPr>
              <a:t>contd</a:t>
            </a:r>
            <a:r>
              <a:rPr lang="en-US" sz="2400" dirty="0" smtClean="0">
                <a:latin typeface="+mj-lt"/>
                <a:ea typeface="+mj-ea"/>
                <a:cs typeface="+mj-cs"/>
              </a:rPr>
              <a:t>…</a:t>
            </a:r>
            <a:endParaRPr kumimoji="0" lang="en-IN" sz="3600" b="0" i="0" u="none" strike="noStrike" kern="1200" cap="none" spc="0" normalizeH="0" baseline="0" noProof="0" dirty="0">
              <a:ln>
                <a:noFill/>
              </a:ln>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subTitle" sz="quarter" idx="1"/>
          </p:nvPr>
        </p:nvSpPr>
        <p:spPr/>
        <p:txBody>
          <a:bodyPr/>
          <a:lstStyle/>
          <a:p>
            <a:pPr marL="349250" lvl="1" indent="-349250">
              <a:lnSpc>
                <a:spcPct val="200000"/>
              </a:lnSpc>
              <a:buFont typeface="Wingdings" pitchFamily="2" charset="2"/>
              <a:buChar char="§"/>
            </a:pPr>
            <a:r>
              <a:rPr lang="en-US" dirty="0" smtClean="0">
                <a:solidFill>
                  <a:schemeClr val="bg2"/>
                </a:solidFill>
              </a:rPr>
              <a:t>Introduction to </a:t>
            </a:r>
            <a:r>
              <a:rPr lang="en-US" b="1" dirty="0" smtClean="0">
                <a:solidFill>
                  <a:schemeClr val="bg2"/>
                </a:solidFill>
              </a:rPr>
              <a:t>information, data and database systems</a:t>
            </a:r>
          </a:p>
          <a:p>
            <a:pPr marL="349250" lvl="1" indent="-349250">
              <a:lnSpc>
                <a:spcPct val="200000"/>
              </a:lnSpc>
              <a:buFont typeface="Wingdings" pitchFamily="2" charset="2"/>
              <a:buChar char="§"/>
            </a:pPr>
            <a:r>
              <a:rPr lang="en-US" dirty="0" smtClean="0">
                <a:solidFill>
                  <a:schemeClr val="bg2"/>
                </a:solidFill>
              </a:rPr>
              <a:t>Information </a:t>
            </a:r>
            <a:r>
              <a:rPr lang="en-US" b="1" dirty="0" smtClean="0">
                <a:solidFill>
                  <a:schemeClr val="bg2"/>
                </a:solidFill>
              </a:rPr>
              <a:t>security risks surrounding data and database systems</a:t>
            </a:r>
          </a:p>
          <a:p>
            <a:pPr marL="349250" lvl="1" indent="-349250">
              <a:lnSpc>
                <a:spcPct val="200000"/>
              </a:lnSpc>
              <a:buFont typeface="Wingdings" pitchFamily="2" charset="2"/>
              <a:buChar char="§"/>
            </a:pPr>
            <a:r>
              <a:rPr lang="en-US" dirty="0" smtClean="0">
                <a:solidFill>
                  <a:schemeClr val="bg2"/>
                </a:solidFill>
              </a:rPr>
              <a:t>Information </a:t>
            </a:r>
            <a:r>
              <a:rPr lang="en-US" b="1" dirty="0" smtClean="0">
                <a:solidFill>
                  <a:schemeClr val="bg2"/>
                </a:solidFill>
              </a:rPr>
              <a:t>security considerations and solutions for data and database </a:t>
            </a:r>
            <a:r>
              <a:rPr lang="en-US" b="1" dirty="0" smtClean="0">
                <a:solidFill>
                  <a:schemeClr val="bg2"/>
                </a:solidFill>
              </a:rPr>
              <a:t>systems</a:t>
            </a:r>
            <a:endParaRPr lang="en-US" b="1" dirty="0" smtClean="0">
              <a:solidFill>
                <a:schemeClr val="bg2"/>
              </a:solidFill>
            </a:endParaRPr>
          </a:p>
        </p:txBody>
      </p:sp>
      <p:sp>
        <p:nvSpPr>
          <p:cNvPr id="4" name="Title 3"/>
          <p:cNvSpPr>
            <a:spLocks noGrp="1"/>
          </p:cNvSpPr>
          <p:nvPr>
            <p:ph type="ctrTitle"/>
          </p:nvPr>
        </p:nvSpPr>
        <p:spPr>
          <a:xfrm>
            <a:off x="125443" y="214290"/>
            <a:ext cx="8804275" cy="820737"/>
          </a:xfrm>
        </p:spPr>
        <p:txBody>
          <a:bodyPr anchor="ctr" anchorCtr="0"/>
          <a:lstStyle/>
          <a:p>
            <a:r>
              <a:rPr lang="en-US" sz="3600" dirty="0" smtClean="0">
                <a:solidFill>
                  <a:schemeClr val="bg2"/>
                </a:solidFill>
              </a:rPr>
              <a:t>Agenda</a:t>
            </a:r>
            <a:endParaRPr lang="en-IN" sz="3600" dirty="0">
              <a:solidFill>
                <a:schemeClr val="bg2"/>
              </a:solidFill>
            </a:endParaRPr>
          </a:p>
        </p:txBody>
      </p:sp>
    </p:spTree>
  </p:cSld>
  <p:clrMapOvr>
    <a:overrideClrMapping bg1="dk2" tx1="lt1" bg2="dk1" tx2="lt2" accent1="accent1" accent2="accent2" accent3="accent3" accent4="accent4" accent5="accent5" accent6="accent6" hlink="hlink" folHlink="folHlink"/>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0546" y="1500174"/>
            <a:ext cx="8823600" cy="4604518"/>
          </a:xfrm>
        </p:spPr>
        <p:txBody>
          <a:bodyPr>
            <a:normAutofit/>
          </a:bodyPr>
          <a:lstStyle/>
          <a:p>
            <a:pPr marL="457200" indent="-457200">
              <a:spcAft>
                <a:spcPts val="1200"/>
              </a:spcAft>
              <a:buFont typeface="Arial" pitchFamily="34" charset="0"/>
              <a:buChar char="•"/>
            </a:pPr>
            <a:r>
              <a:rPr lang="en-US" sz="2000" b="1" dirty="0" smtClean="0">
                <a:solidFill>
                  <a:schemeClr val="tx1"/>
                </a:solidFill>
              </a:rPr>
              <a:t>Limit the number of employees with access to sensitive operating systems </a:t>
            </a:r>
            <a:r>
              <a:rPr lang="en-US" sz="2000" dirty="0" smtClean="0">
                <a:solidFill>
                  <a:schemeClr val="tx1"/>
                </a:solidFill>
              </a:rPr>
              <a:t>and grant only the minimum level of access required to perform routine responsibilities.</a:t>
            </a:r>
          </a:p>
          <a:p>
            <a:pPr marL="457200" indent="-457200">
              <a:spcAft>
                <a:spcPts val="1200"/>
              </a:spcAft>
              <a:buFont typeface="Arial" pitchFamily="34" charset="0"/>
              <a:buChar char="•"/>
            </a:pPr>
            <a:r>
              <a:rPr lang="en-US" sz="2000" b="1" dirty="0" smtClean="0">
                <a:solidFill>
                  <a:schemeClr val="tx1"/>
                </a:solidFill>
              </a:rPr>
              <a:t>Segregate operating system access, where possible</a:t>
            </a:r>
            <a:r>
              <a:rPr lang="en-US" sz="2000" dirty="0" smtClean="0">
                <a:solidFill>
                  <a:schemeClr val="tx1"/>
                </a:solidFill>
              </a:rPr>
              <a:t>, to limit full or root level access to the system.</a:t>
            </a:r>
          </a:p>
          <a:p>
            <a:pPr marL="457200" indent="-457200">
              <a:spcAft>
                <a:spcPts val="1200"/>
              </a:spcAft>
              <a:buFont typeface="Arial" pitchFamily="34" charset="0"/>
              <a:buChar char="•"/>
            </a:pPr>
            <a:r>
              <a:rPr lang="en-US" sz="2000" b="1" dirty="0" smtClean="0">
                <a:solidFill>
                  <a:schemeClr val="tx1"/>
                </a:solidFill>
              </a:rPr>
              <a:t>Monitor operating system access </a:t>
            </a:r>
            <a:r>
              <a:rPr lang="en-US" sz="2000" dirty="0" smtClean="0">
                <a:solidFill>
                  <a:schemeClr val="tx1"/>
                </a:solidFill>
              </a:rPr>
              <a:t>by user, terminal, date, and time of access.</a:t>
            </a:r>
          </a:p>
          <a:p>
            <a:pPr marL="457200" indent="-457200">
              <a:spcAft>
                <a:spcPts val="1200"/>
              </a:spcAft>
              <a:buFont typeface="Arial" pitchFamily="34" charset="0"/>
              <a:buChar char="•"/>
            </a:pPr>
            <a:r>
              <a:rPr lang="en-US" sz="2000" b="1" dirty="0" smtClean="0">
                <a:solidFill>
                  <a:schemeClr val="tx1"/>
                </a:solidFill>
              </a:rPr>
              <a:t>Update operating systems </a:t>
            </a:r>
            <a:r>
              <a:rPr lang="en-US" sz="2000" dirty="0" smtClean="0">
                <a:solidFill>
                  <a:schemeClr val="tx1"/>
                </a:solidFill>
              </a:rPr>
              <a:t>with security patches and using appropriate change control mechanisms.</a:t>
            </a:r>
            <a:endParaRPr lang="en-US" sz="2000" dirty="0">
              <a:solidFill>
                <a:schemeClr val="tx1"/>
              </a:solidFill>
            </a:endParaRPr>
          </a:p>
        </p:txBody>
      </p:sp>
      <p:sp>
        <p:nvSpPr>
          <p:cNvPr id="5" name="Title 7"/>
          <p:cNvSpPr txBox="1">
            <a:spLocks/>
          </p:cNvSpPr>
          <p:nvPr/>
        </p:nvSpPr>
        <p:spPr>
          <a:xfrm>
            <a:off x="161925" y="322247"/>
            <a:ext cx="8804275" cy="820737"/>
          </a:xfrm>
          <a:prstGeom prst="rect">
            <a:avLst/>
          </a:prstGeom>
        </p:spPr>
        <p:txBody>
          <a:bodyPr vert="horz" lIns="0" tIns="0" rIns="0" bIns="0" rtlCol="0" anchor="t"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600" dirty="0" smtClean="0">
                <a:latin typeface="+mj-lt"/>
                <a:ea typeface="+mj-ea"/>
                <a:cs typeface="+mj-cs"/>
              </a:rPr>
              <a:t>Additional OS access controls             </a:t>
            </a:r>
            <a:r>
              <a:rPr lang="en-US" sz="2400" dirty="0" err="1" smtClean="0">
                <a:latin typeface="+mj-lt"/>
                <a:ea typeface="+mj-ea"/>
                <a:cs typeface="+mj-cs"/>
              </a:rPr>
              <a:t>contd</a:t>
            </a:r>
            <a:r>
              <a:rPr lang="en-US" sz="2400" dirty="0" smtClean="0">
                <a:latin typeface="+mj-lt"/>
                <a:ea typeface="+mj-ea"/>
                <a:cs typeface="+mj-cs"/>
              </a:rPr>
              <a:t>…</a:t>
            </a:r>
            <a:endParaRPr kumimoji="0" lang="en-IN" sz="3600" b="0" i="0" u="none" strike="noStrike" kern="1200" cap="none" spc="0" normalizeH="0" baseline="0" noProof="0" dirty="0">
              <a:ln>
                <a:noFill/>
              </a:ln>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338" y="541337"/>
            <a:ext cx="8821737" cy="4335463"/>
          </a:xfrm>
        </p:spPr>
        <p:txBody>
          <a:bodyPr/>
          <a:lstStyle/>
          <a:p>
            <a:pPr>
              <a:buNone/>
            </a:pPr>
            <a:r>
              <a:rPr lang="en-US" sz="3200" dirty="0" smtClean="0"/>
              <a:t>End of Session</a:t>
            </a:r>
            <a:endParaRPr lang="en-US" sz="3200"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MP900406774.JPG"/>
          <p:cNvPicPr>
            <a:picLocks noChangeAspect="1"/>
          </p:cNvPicPr>
          <p:nvPr/>
        </p:nvPicPr>
        <p:blipFill>
          <a:blip r:embed="rId3" cstate="print"/>
          <a:stretch>
            <a:fillRect/>
          </a:stretch>
        </p:blipFill>
        <p:spPr>
          <a:xfrm>
            <a:off x="6929454" y="2445790"/>
            <a:ext cx="1871969" cy="2340532"/>
          </a:xfrm>
          <a:prstGeom prst="rect">
            <a:avLst/>
          </a:prstGeom>
          <a:effectLst>
            <a:outerShdw blurRad="63500" sx="102000" sy="102000" algn="ctr" rotWithShape="0">
              <a:prstClr val="black">
                <a:alpha val="40000"/>
              </a:prstClr>
            </a:outerShdw>
          </a:effectLst>
        </p:spPr>
      </p:pic>
      <p:sp>
        <p:nvSpPr>
          <p:cNvPr id="8" name="Title 7"/>
          <p:cNvSpPr>
            <a:spLocks noGrp="1"/>
          </p:cNvSpPr>
          <p:nvPr>
            <p:ph type="ctrTitle"/>
          </p:nvPr>
        </p:nvSpPr>
        <p:spPr/>
        <p:txBody>
          <a:bodyPr/>
          <a:lstStyle/>
          <a:p>
            <a:r>
              <a:rPr lang="en-US" sz="3600" dirty="0" smtClean="0"/>
              <a:t>Data and Information</a:t>
            </a:r>
            <a:endParaRPr lang="en-IN" sz="3600" dirty="0"/>
          </a:p>
        </p:txBody>
      </p:sp>
      <p:sp>
        <p:nvSpPr>
          <p:cNvPr id="5" name="Slide Number Placeholder 3"/>
          <p:cNvSpPr>
            <a:spLocks noGrp="1"/>
          </p:cNvSpPr>
          <p:nvPr>
            <p:ph type="sldNum" sz="quarter" idx="4294967295"/>
          </p:nvPr>
        </p:nvSpPr>
        <p:spPr>
          <a:xfrm>
            <a:off x="6985000" y="6550025"/>
            <a:ext cx="2159000" cy="161925"/>
          </a:xfrm>
          <a:prstGeom prst="rect">
            <a:avLst/>
          </a:prstGeom>
        </p:spPr>
        <p:txBody>
          <a:bodyPr/>
          <a:lstStyle/>
          <a:p>
            <a:r>
              <a:rPr lang="en-US"/>
              <a:t>Slide </a:t>
            </a:r>
            <a:fld id="{DA136D19-F46A-4E0F-B49A-61C2D00469AD}" type="slidenum">
              <a:rPr lang="en-US"/>
              <a:pPr/>
              <a:t>3</a:t>
            </a:fld>
            <a:endParaRPr lang="en-US"/>
          </a:p>
        </p:txBody>
      </p:sp>
      <p:sp>
        <p:nvSpPr>
          <p:cNvPr id="890884" name="SECHEAD~38114.6369907407~868772"/>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buSzTx/>
            </a:pPr>
            <a:r>
              <a:rPr lang="en-US" sz="1600" dirty="0">
                <a:solidFill>
                  <a:schemeClr val="bg2"/>
                </a:solidFill>
              </a:rPr>
              <a:t>Database Systems</a:t>
            </a:r>
          </a:p>
        </p:txBody>
      </p:sp>
      <p:sp>
        <p:nvSpPr>
          <p:cNvPr id="10" name="Rounded Rectangle 9"/>
          <p:cNvSpPr/>
          <p:nvPr/>
        </p:nvSpPr>
        <p:spPr bwMode="auto">
          <a:xfrm>
            <a:off x="214282" y="2786058"/>
            <a:ext cx="3143272" cy="1714512"/>
          </a:xfrm>
          <a:prstGeom prst="roundRect">
            <a:avLst>
              <a:gd name="adj" fmla="val 9488"/>
            </a:avLst>
          </a:prstGeom>
          <a:noFill/>
          <a:ln w="9525" cap="flat" cmpd="sng" algn="ctr">
            <a:solidFill>
              <a:schemeClr val="accent3">
                <a:lumMod val="50000"/>
              </a:scheme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20000"/>
              </a:spcAft>
              <a:buClrTx/>
              <a:buSzPct val="90000"/>
              <a:buFontTx/>
              <a:buNone/>
              <a:tabLst/>
            </a:pPr>
            <a:endParaRPr kumimoji="0" lang="en-IN" sz="2000" b="0" i="0" u="none" strike="noStrike" cap="none" normalizeH="0" baseline="0" smtClean="0">
              <a:ln>
                <a:noFill/>
              </a:ln>
              <a:solidFill>
                <a:schemeClr val="bg2"/>
              </a:solidFill>
              <a:effectLst/>
              <a:latin typeface="Arial" pitchFamily="34" charset="0"/>
              <a:cs typeface="Arial" pitchFamily="34" charset="0"/>
            </a:endParaRPr>
          </a:p>
        </p:txBody>
      </p:sp>
      <p:sp>
        <p:nvSpPr>
          <p:cNvPr id="11" name="Rounded Rectangle 10"/>
          <p:cNvSpPr/>
          <p:nvPr/>
        </p:nvSpPr>
        <p:spPr bwMode="auto">
          <a:xfrm>
            <a:off x="4643438" y="2786058"/>
            <a:ext cx="3214678" cy="1714512"/>
          </a:xfrm>
          <a:prstGeom prst="roundRect">
            <a:avLst>
              <a:gd name="adj" fmla="val 9488"/>
            </a:avLst>
          </a:prstGeom>
          <a:noFill/>
          <a:ln w="9525" cap="flat" cmpd="sng" algn="ctr">
            <a:solidFill>
              <a:schemeClr val="accent3">
                <a:lumMod val="50000"/>
              </a:scheme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20000"/>
              </a:spcAft>
              <a:buClrTx/>
              <a:buSzPct val="90000"/>
              <a:buFontTx/>
              <a:buNone/>
              <a:tabLst/>
            </a:pPr>
            <a:endParaRPr kumimoji="0" lang="en-IN" sz="2000" b="0" i="0" u="none" strike="noStrike" cap="none" normalizeH="0" baseline="0" smtClean="0">
              <a:ln>
                <a:noFill/>
              </a:ln>
              <a:solidFill>
                <a:schemeClr val="bg2"/>
              </a:solidFill>
              <a:effectLst/>
              <a:latin typeface="Arial" pitchFamily="34" charset="0"/>
              <a:cs typeface="Arial" pitchFamily="34" charset="0"/>
            </a:endParaRPr>
          </a:p>
        </p:txBody>
      </p:sp>
      <p:sp>
        <p:nvSpPr>
          <p:cNvPr id="12" name="TextBox 11"/>
          <p:cNvSpPr txBox="1"/>
          <p:nvPr/>
        </p:nvSpPr>
        <p:spPr>
          <a:xfrm>
            <a:off x="214282" y="3000372"/>
            <a:ext cx="2000264" cy="369332"/>
          </a:xfrm>
          <a:prstGeom prst="rect">
            <a:avLst/>
          </a:prstGeom>
          <a:noFill/>
        </p:spPr>
        <p:txBody>
          <a:bodyPr wrap="square" rtlCol="0">
            <a:spAutoFit/>
          </a:bodyPr>
          <a:lstStyle/>
          <a:p>
            <a:r>
              <a:rPr lang="en-US" b="1" dirty="0" smtClean="0"/>
              <a:t>Invoice no: 2465</a:t>
            </a:r>
            <a:endParaRPr lang="en-IN" b="1" dirty="0"/>
          </a:p>
        </p:txBody>
      </p:sp>
      <p:sp>
        <p:nvSpPr>
          <p:cNvPr id="13" name="TextBox 12"/>
          <p:cNvSpPr txBox="1"/>
          <p:nvPr/>
        </p:nvSpPr>
        <p:spPr>
          <a:xfrm>
            <a:off x="642910" y="3488296"/>
            <a:ext cx="2714644" cy="369332"/>
          </a:xfrm>
          <a:prstGeom prst="rect">
            <a:avLst/>
          </a:prstGeom>
          <a:noFill/>
        </p:spPr>
        <p:txBody>
          <a:bodyPr wrap="square" rtlCol="0">
            <a:spAutoFit/>
          </a:bodyPr>
          <a:lstStyle/>
          <a:p>
            <a:r>
              <a:rPr lang="en-US" b="1" dirty="0" smtClean="0"/>
              <a:t>Invoice date: 15-Mar-13</a:t>
            </a:r>
            <a:endParaRPr lang="en-IN" b="1" dirty="0"/>
          </a:p>
        </p:txBody>
      </p:sp>
      <p:sp>
        <p:nvSpPr>
          <p:cNvPr id="14" name="TextBox 13"/>
          <p:cNvSpPr txBox="1"/>
          <p:nvPr/>
        </p:nvSpPr>
        <p:spPr>
          <a:xfrm>
            <a:off x="214282" y="4000504"/>
            <a:ext cx="3857652" cy="369332"/>
          </a:xfrm>
          <a:prstGeom prst="rect">
            <a:avLst/>
          </a:prstGeom>
          <a:noFill/>
        </p:spPr>
        <p:txBody>
          <a:bodyPr wrap="square" rtlCol="0">
            <a:spAutoFit/>
          </a:bodyPr>
          <a:lstStyle/>
          <a:p>
            <a:r>
              <a:rPr lang="en-US" b="1" dirty="0" smtClean="0"/>
              <a:t>Sales amount: Rs. 45,000/-</a:t>
            </a:r>
            <a:endParaRPr lang="en-IN" b="1" dirty="0"/>
          </a:p>
        </p:txBody>
      </p:sp>
      <p:sp>
        <p:nvSpPr>
          <p:cNvPr id="15" name="TextBox 14"/>
          <p:cNvSpPr txBox="1"/>
          <p:nvPr/>
        </p:nvSpPr>
        <p:spPr>
          <a:xfrm>
            <a:off x="4643438" y="3000372"/>
            <a:ext cx="3214710" cy="646331"/>
          </a:xfrm>
          <a:prstGeom prst="rect">
            <a:avLst/>
          </a:prstGeom>
          <a:noFill/>
        </p:spPr>
        <p:txBody>
          <a:bodyPr wrap="square" rtlCol="0">
            <a:spAutoFit/>
          </a:bodyPr>
          <a:lstStyle/>
          <a:p>
            <a:r>
              <a:rPr lang="en-US" b="1" dirty="0" smtClean="0"/>
              <a:t>Sales per employee </a:t>
            </a:r>
            <a:r>
              <a:rPr lang="en-US" b="1" dirty="0" smtClean="0">
                <a:solidFill>
                  <a:schemeClr val="bg1"/>
                </a:solidFill>
              </a:rPr>
              <a:t>for the </a:t>
            </a:r>
            <a:r>
              <a:rPr lang="en-US" b="1" dirty="0" smtClean="0"/>
              <a:t>department.</a:t>
            </a:r>
            <a:endParaRPr lang="en-IN" b="1" dirty="0"/>
          </a:p>
        </p:txBody>
      </p:sp>
      <p:sp>
        <p:nvSpPr>
          <p:cNvPr id="16" name="TextBox 15"/>
          <p:cNvSpPr txBox="1"/>
          <p:nvPr/>
        </p:nvSpPr>
        <p:spPr>
          <a:xfrm>
            <a:off x="4643438" y="3714752"/>
            <a:ext cx="3214710" cy="646331"/>
          </a:xfrm>
          <a:prstGeom prst="rect">
            <a:avLst/>
          </a:prstGeom>
          <a:noFill/>
        </p:spPr>
        <p:txBody>
          <a:bodyPr wrap="square" rtlCol="0">
            <a:spAutoFit/>
          </a:bodyPr>
          <a:lstStyle/>
          <a:p>
            <a:pPr algn="r"/>
            <a:r>
              <a:rPr lang="en-US" b="1" dirty="0" smtClean="0"/>
              <a:t>Number of invoic</a:t>
            </a:r>
            <a:r>
              <a:rPr lang="en-US" b="1" dirty="0" smtClean="0">
                <a:solidFill>
                  <a:schemeClr val="bg1"/>
                </a:solidFill>
              </a:rPr>
              <a:t>es/sales </a:t>
            </a:r>
            <a:r>
              <a:rPr lang="en-US" b="1" dirty="0" smtClean="0"/>
              <a:t>for a particu</a:t>
            </a:r>
            <a:r>
              <a:rPr lang="en-US" b="1" dirty="0" smtClean="0">
                <a:solidFill>
                  <a:schemeClr val="bg1"/>
                </a:solidFill>
              </a:rPr>
              <a:t>lar day.</a:t>
            </a:r>
            <a:endParaRPr lang="en-IN" b="1" dirty="0">
              <a:solidFill>
                <a:schemeClr val="bg1"/>
              </a:solidFill>
            </a:endParaRPr>
          </a:p>
        </p:txBody>
      </p:sp>
      <p:sp>
        <p:nvSpPr>
          <p:cNvPr id="21" name="Right Arrow 20"/>
          <p:cNvSpPr/>
          <p:nvPr/>
        </p:nvSpPr>
        <p:spPr>
          <a:xfrm>
            <a:off x="3357554" y="3286124"/>
            <a:ext cx="1285884" cy="714380"/>
          </a:xfrm>
          <a:prstGeom prst="rightArrow">
            <a:avLst/>
          </a:prstGeom>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TextBox 18"/>
          <p:cNvSpPr txBox="1"/>
          <p:nvPr/>
        </p:nvSpPr>
        <p:spPr>
          <a:xfrm>
            <a:off x="3214678" y="3429000"/>
            <a:ext cx="1428760" cy="400110"/>
          </a:xfrm>
          <a:prstGeom prst="rect">
            <a:avLst/>
          </a:prstGeom>
          <a:noFill/>
        </p:spPr>
        <p:txBody>
          <a:bodyPr wrap="square" rtlCol="0">
            <a:spAutoFit/>
          </a:bodyPr>
          <a:lstStyle/>
          <a:p>
            <a:pPr algn="ctr"/>
            <a:r>
              <a:rPr lang="en-US" sz="2000" b="1" dirty="0" smtClean="0">
                <a:solidFill>
                  <a:schemeClr val="bg1"/>
                </a:solidFill>
              </a:rPr>
              <a:t>Process</a:t>
            </a:r>
            <a:endParaRPr lang="en-IN" sz="2000" b="1" dirty="0" err="1" smtClean="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20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20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2000"/>
                                        <p:tgtEl>
                                          <p:spTgt spid="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2000"/>
                                        <p:tgtEl>
                                          <p:spTgt spid="1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p:bldP spid="16" grpId="0"/>
      <p:bldP spid="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161925" y="357166"/>
            <a:ext cx="8804275" cy="820737"/>
          </a:xfrm>
        </p:spPr>
        <p:txBody>
          <a:bodyPr/>
          <a:lstStyle/>
          <a:p>
            <a:r>
              <a:rPr lang="en-US" sz="3600" dirty="0" smtClean="0"/>
              <a:t>Data and Information</a:t>
            </a:r>
            <a:endParaRPr lang="en-IN" sz="3600" dirty="0"/>
          </a:p>
        </p:txBody>
      </p:sp>
      <p:sp>
        <p:nvSpPr>
          <p:cNvPr id="5" name="Slide Number Placeholder 3"/>
          <p:cNvSpPr>
            <a:spLocks noGrp="1"/>
          </p:cNvSpPr>
          <p:nvPr>
            <p:ph type="sldNum" sz="quarter" idx="4294967295"/>
          </p:nvPr>
        </p:nvSpPr>
        <p:spPr>
          <a:xfrm>
            <a:off x="6985000" y="6550025"/>
            <a:ext cx="2159000" cy="161925"/>
          </a:xfrm>
          <a:prstGeom prst="rect">
            <a:avLst/>
          </a:prstGeom>
        </p:spPr>
        <p:txBody>
          <a:bodyPr/>
          <a:lstStyle/>
          <a:p>
            <a:r>
              <a:rPr lang="en-US"/>
              <a:t>Slide </a:t>
            </a:r>
            <a:fld id="{DA136D19-F46A-4E0F-B49A-61C2D00469AD}" type="slidenum">
              <a:rPr lang="en-US"/>
              <a:pPr/>
              <a:t>4</a:t>
            </a:fld>
            <a:endParaRPr lang="en-US"/>
          </a:p>
        </p:txBody>
      </p:sp>
      <p:sp>
        <p:nvSpPr>
          <p:cNvPr id="890884" name="SECHEAD~38114.6369907407~868772"/>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buSzTx/>
            </a:pPr>
            <a:r>
              <a:rPr lang="en-US" sz="1600" dirty="0">
                <a:solidFill>
                  <a:schemeClr val="bg2"/>
                </a:solidFill>
              </a:rPr>
              <a:t>Database Systems</a:t>
            </a:r>
          </a:p>
        </p:txBody>
      </p:sp>
      <p:graphicFrame>
        <p:nvGraphicFramePr>
          <p:cNvPr id="21" name="Table 20"/>
          <p:cNvGraphicFramePr>
            <a:graphicFrameLocks noGrp="1"/>
          </p:cNvGraphicFramePr>
          <p:nvPr/>
        </p:nvGraphicFramePr>
        <p:xfrm>
          <a:off x="156126" y="971568"/>
          <a:ext cx="8845030" cy="5478466"/>
        </p:xfrm>
        <a:graphic>
          <a:graphicData uri="http://schemas.openxmlformats.org/drawingml/2006/table">
            <a:tbl>
              <a:tblPr firstRow="1" bandRow="1">
                <a:effectLst>
                  <a:outerShdw blurRad="63500" sx="102000" sy="102000" algn="ctr" rotWithShape="0">
                    <a:prstClr val="black">
                      <a:alpha val="40000"/>
                    </a:prstClr>
                  </a:outerShdw>
                </a:effectLst>
                <a:tableStyleId>{5C22544A-7EE6-4342-B048-85BDC9FD1C3A}</a:tableStyleId>
              </a:tblPr>
              <a:tblGrid>
                <a:gridCol w="4415874"/>
                <a:gridCol w="4429156"/>
              </a:tblGrid>
              <a:tr h="500066">
                <a:tc>
                  <a:txBody>
                    <a:bodyPr/>
                    <a:lstStyle/>
                    <a:p>
                      <a:r>
                        <a:rPr lang="en-US" sz="2400" dirty="0" smtClean="0"/>
                        <a:t>Data</a:t>
                      </a:r>
                      <a:endParaRPr lang="en-IN" sz="2400" dirty="0"/>
                    </a:p>
                  </a:txBody>
                  <a:tcPr anchor="ctr"/>
                </a:tc>
                <a:tc>
                  <a:txBody>
                    <a:bodyPr/>
                    <a:lstStyle/>
                    <a:p>
                      <a:r>
                        <a:rPr lang="en-US" sz="2400" dirty="0" smtClean="0">
                          <a:solidFill>
                            <a:sysClr val="windowText" lastClr="000000"/>
                          </a:solidFill>
                        </a:rPr>
                        <a:t>Information</a:t>
                      </a:r>
                      <a:endParaRPr lang="en-IN" sz="2400" dirty="0">
                        <a:solidFill>
                          <a:sysClr val="windowText" lastClr="000000"/>
                        </a:solidFill>
                      </a:endParaRPr>
                    </a:p>
                  </a:txBody>
                  <a:tcPr anchor="ctr">
                    <a:solidFill>
                      <a:srgbClr val="92D050"/>
                    </a:solidFill>
                  </a:tcPr>
                </a:tc>
              </a:tr>
              <a:tr h="1837537">
                <a:tc>
                  <a:txBody>
                    <a:bodyPr/>
                    <a:lstStyle/>
                    <a:p>
                      <a:pPr>
                        <a:lnSpc>
                          <a:spcPct val="150000"/>
                        </a:lnSpc>
                        <a:buFontTx/>
                        <a:buBlip>
                          <a:blip r:embed="rId3"/>
                        </a:buBlip>
                      </a:pPr>
                      <a:r>
                        <a:rPr lang="en-IN" sz="1800" dirty="0" smtClean="0"/>
                        <a:t>  Data is a collection of raw facts.</a:t>
                      </a:r>
                    </a:p>
                    <a:p>
                      <a:pPr>
                        <a:lnSpc>
                          <a:spcPct val="150000"/>
                        </a:lnSpc>
                        <a:buFontTx/>
                        <a:buBlip>
                          <a:blip r:embed="rId3"/>
                        </a:buBlip>
                      </a:pPr>
                      <a:r>
                        <a:rPr lang="en-IN" sz="1800" dirty="0" smtClean="0"/>
                        <a:t>  May or may not be meaningful.</a:t>
                      </a:r>
                    </a:p>
                    <a:p>
                      <a:pPr>
                        <a:lnSpc>
                          <a:spcPct val="150000"/>
                        </a:lnSpc>
                        <a:buFontTx/>
                        <a:buBlip>
                          <a:blip r:embed="rId3"/>
                        </a:buBlip>
                      </a:pPr>
                      <a:r>
                        <a:rPr lang="en-IN" sz="1800" dirty="0" smtClean="0"/>
                        <a:t>  Input to any system may be treated as Data.</a:t>
                      </a:r>
                    </a:p>
                    <a:p>
                      <a:pPr>
                        <a:lnSpc>
                          <a:spcPct val="150000"/>
                        </a:lnSpc>
                        <a:buFontTx/>
                        <a:buBlip>
                          <a:blip r:embed="rId3"/>
                        </a:buBlip>
                      </a:pPr>
                      <a:r>
                        <a:rPr lang="en-IN" sz="1800" dirty="0" smtClean="0"/>
                        <a:t>  Understanding is difficult.</a:t>
                      </a:r>
                    </a:p>
                    <a:p>
                      <a:pPr>
                        <a:lnSpc>
                          <a:spcPct val="150000"/>
                        </a:lnSpc>
                        <a:buFontTx/>
                        <a:buBlip>
                          <a:blip r:embed="rId3"/>
                        </a:buBlip>
                      </a:pPr>
                      <a:r>
                        <a:rPr lang="en-IN" sz="1800" dirty="0" smtClean="0"/>
                        <a:t>  Data must be processed to understand.</a:t>
                      </a:r>
                    </a:p>
                    <a:p>
                      <a:pPr>
                        <a:lnSpc>
                          <a:spcPct val="150000"/>
                        </a:lnSpc>
                        <a:buFontTx/>
                        <a:buBlip>
                          <a:blip r:embed="rId3"/>
                        </a:buBlip>
                      </a:pPr>
                      <a:r>
                        <a:rPr lang="en-IN" sz="1800" dirty="0" smtClean="0"/>
                        <a:t>  Data may not be in the order.</a:t>
                      </a:r>
                    </a:p>
                    <a:p>
                      <a:pPr>
                        <a:lnSpc>
                          <a:spcPct val="150000"/>
                        </a:lnSpc>
                        <a:buFontTx/>
                        <a:buBlip>
                          <a:blip r:embed="rId3"/>
                        </a:buBlip>
                      </a:pPr>
                      <a:r>
                        <a:rPr lang="en-IN" sz="1800" dirty="0" smtClean="0"/>
                        <a:t>  Example: Statistics, numbers, characters, image</a:t>
                      </a:r>
                    </a:p>
                  </a:txBody>
                  <a:tcPr anchor="ctr">
                    <a:solidFill>
                      <a:schemeClr val="bg1">
                        <a:lumMod val="85000"/>
                      </a:schemeClr>
                    </a:solidFill>
                  </a:tcPr>
                </a:tc>
                <a:tc>
                  <a:txBody>
                    <a:bodyPr/>
                    <a:lstStyle/>
                    <a:p>
                      <a:pPr marL="0" algn="l" defTabSz="914400" rtl="0" eaLnBrk="1" latinLnBrk="0" hangingPunct="1">
                        <a:lnSpc>
                          <a:spcPct val="150000"/>
                        </a:lnSpc>
                        <a:buFontTx/>
                        <a:buBlip>
                          <a:blip r:embed="rId4"/>
                        </a:buBlip>
                      </a:pPr>
                      <a:r>
                        <a:rPr lang="en-IN" sz="1800" kern="1200" dirty="0" smtClean="0">
                          <a:solidFill>
                            <a:schemeClr val="dk1"/>
                          </a:solidFill>
                          <a:latin typeface="+mn-lt"/>
                          <a:ea typeface="+mn-ea"/>
                          <a:cs typeface="+mn-cs"/>
                        </a:rPr>
                        <a:t>  Information is the outcome derived after processing the data.</a:t>
                      </a:r>
                    </a:p>
                    <a:p>
                      <a:pPr marL="0" algn="l" defTabSz="914400" rtl="0" eaLnBrk="1" latinLnBrk="0" hangingPunct="1">
                        <a:lnSpc>
                          <a:spcPct val="150000"/>
                        </a:lnSpc>
                        <a:buFontTx/>
                        <a:buBlip>
                          <a:blip r:embed="rId4"/>
                        </a:buBlip>
                      </a:pPr>
                      <a:r>
                        <a:rPr lang="en-IN" sz="1800" kern="1200" dirty="0" smtClean="0">
                          <a:solidFill>
                            <a:schemeClr val="dk1"/>
                          </a:solidFill>
                          <a:latin typeface="+mn-lt"/>
                          <a:ea typeface="+mn-ea"/>
                          <a:cs typeface="+mn-cs"/>
                        </a:rPr>
                        <a:t>  Information is always meaningful.</a:t>
                      </a:r>
                    </a:p>
                    <a:p>
                      <a:pPr marL="0" algn="l" defTabSz="914400" rtl="0" eaLnBrk="1" latinLnBrk="0" hangingPunct="1">
                        <a:lnSpc>
                          <a:spcPct val="150000"/>
                        </a:lnSpc>
                        <a:buFontTx/>
                        <a:buBlip>
                          <a:blip r:embed="rId4"/>
                        </a:buBlip>
                      </a:pPr>
                      <a:r>
                        <a:rPr lang="en-IN" sz="1800" kern="1200" dirty="0" smtClean="0">
                          <a:solidFill>
                            <a:schemeClr val="dk1"/>
                          </a:solidFill>
                          <a:latin typeface="+mn-lt"/>
                          <a:ea typeface="+mn-ea"/>
                          <a:cs typeface="+mn-cs"/>
                        </a:rPr>
                        <a:t>  Output after processing the system is Information.</a:t>
                      </a:r>
                    </a:p>
                    <a:p>
                      <a:pPr marL="0" algn="l" defTabSz="914400" rtl="0" eaLnBrk="1" latinLnBrk="0" hangingPunct="1">
                        <a:lnSpc>
                          <a:spcPct val="150000"/>
                        </a:lnSpc>
                        <a:buFontTx/>
                        <a:buBlip>
                          <a:blip r:embed="rId4"/>
                        </a:buBlip>
                      </a:pPr>
                      <a:r>
                        <a:rPr lang="en-IN" sz="1800" kern="1200" dirty="0" smtClean="0">
                          <a:solidFill>
                            <a:schemeClr val="dk1"/>
                          </a:solidFill>
                          <a:latin typeface="+mn-lt"/>
                          <a:ea typeface="+mn-ea"/>
                          <a:cs typeface="+mn-cs"/>
                        </a:rPr>
                        <a:t>  Understanding is easy.</a:t>
                      </a:r>
                    </a:p>
                    <a:p>
                      <a:pPr marL="0" algn="l" defTabSz="914400" rtl="0" eaLnBrk="1" latinLnBrk="0" hangingPunct="1">
                        <a:lnSpc>
                          <a:spcPct val="150000"/>
                        </a:lnSpc>
                        <a:buFontTx/>
                        <a:buBlip>
                          <a:blip r:embed="rId4"/>
                        </a:buBlip>
                      </a:pPr>
                      <a:r>
                        <a:rPr lang="en-IN" sz="1800" kern="1200" dirty="0" smtClean="0">
                          <a:solidFill>
                            <a:schemeClr val="dk1"/>
                          </a:solidFill>
                          <a:latin typeface="+mn-lt"/>
                          <a:ea typeface="+mn-ea"/>
                          <a:cs typeface="+mn-cs"/>
                        </a:rPr>
                        <a:t>  Information is already in understandable form, it may be processed further to make it more understandable.</a:t>
                      </a:r>
                    </a:p>
                    <a:p>
                      <a:pPr marL="0" algn="l" defTabSz="914400" rtl="0" eaLnBrk="1" latinLnBrk="0" hangingPunct="1">
                        <a:lnSpc>
                          <a:spcPct val="150000"/>
                        </a:lnSpc>
                        <a:buFontTx/>
                        <a:buBlip>
                          <a:blip r:embed="rId4"/>
                        </a:buBlip>
                      </a:pPr>
                      <a:r>
                        <a:rPr lang="en-IN" sz="1800" kern="1200" dirty="0" smtClean="0">
                          <a:solidFill>
                            <a:schemeClr val="dk1"/>
                          </a:solidFill>
                          <a:latin typeface="+mn-lt"/>
                          <a:ea typeface="+mn-ea"/>
                          <a:cs typeface="+mn-cs"/>
                        </a:rPr>
                        <a:t>  Information should be in the order.</a:t>
                      </a:r>
                    </a:p>
                    <a:p>
                      <a:pPr marL="0" algn="l" defTabSz="914400" rtl="0" eaLnBrk="1" latinLnBrk="0" hangingPunct="1">
                        <a:lnSpc>
                          <a:spcPct val="150000"/>
                        </a:lnSpc>
                        <a:buFontTx/>
                        <a:buBlip>
                          <a:blip r:embed="rId4"/>
                        </a:buBlip>
                      </a:pPr>
                      <a:r>
                        <a:rPr lang="en-IN" sz="1800" kern="1200" dirty="0" smtClean="0">
                          <a:solidFill>
                            <a:schemeClr val="dk1"/>
                          </a:solidFill>
                          <a:latin typeface="+mn-lt"/>
                          <a:ea typeface="+mn-ea"/>
                          <a:cs typeface="+mn-cs"/>
                        </a:rPr>
                        <a:t>  Example: Reports</a:t>
                      </a:r>
                    </a:p>
                  </a:txBody>
                  <a:tcPr anchor="ctr">
                    <a:solidFill>
                      <a:schemeClr val="bg1">
                        <a:lumMod val="85000"/>
                      </a:schemeClr>
                    </a:solidFill>
                  </a:tcPr>
                </a:tc>
              </a:tr>
            </a:tbl>
          </a:graphicData>
        </a:graphic>
      </p:graphicFrame>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85" name="Rectangle 5"/>
          <p:cNvSpPr>
            <a:spLocks noGrp="1" noChangeArrowheads="1"/>
          </p:cNvSpPr>
          <p:nvPr>
            <p:ph idx="1"/>
          </p:nvPr>
        </p:nvSpPr>
        <p:spPr>
          <a:xfrm>
            <a:off x="170546" y="1428736"/>
            <a:ext cx="8823600" cy="4929222"/>
          </a:xfrm>
        </p:spPr>
        <p:txBody>
          <a:bodyPr>
            <a:noAutofit/>
          </a:bodyPr>
          <a:lstStyle/>
          <a:p>
            <a:pPr lvl="1">
              <a:spcBef>
                <a:spcPts val="1200"/>
              </a:spcBef>
              <a:spcAft>
                <a:spcPts val="600"/>
              </a:spcAft>
            </a:pPr>
            <a:r>
              <a:rPr lang="en-US" sz="1800" b="1" dirty="0">
                <a:solidFill>
                  <a:schemeClr val="tx1"/>
                </a:solidFill>
              </a:rPr>
              <a:t>An </a:t>
            </a:r>
            <a:r>
              <a:rPr lang="en-US" sz="1800" b="1" u="sng" dirty="0">
                <a:solidFill>
                  <a:schemeClr val="tx1"/>
                </a:solidFill>
              </a:rPr>
              <a:t>organized</a:t>
            </a:r>
            <a:r>
              <a:rPr lang="en-US" sz="1800" b="1" dirty="0">
                <a:solidFill>
                  <a:schemeClr val="tx1"/>
                </a:solidFill>
              </a:rPr>
              <a:t> collection of </a:t>
            </a:r>
            <a:r>
              <a:rPr lang="en-US" sz="1800" b="1" dirty="0" smtClean="0">
                <a:solidFill>
                  <a:schemeClr val="tx1"/>
                </a:solidFill>
              </a:rPr>
              <a:t>information</a:t>
            </a:r>
          </a:p>
          <a:p>
            <a:pPr lvl="2">
              <a:spcBef>
                <a:spcPts val="1200"/>
              </a:spcBef>
              <a:spcAft>
                <a:spcPts val="600"/>
              </a:spcAft>
            </a:pPr>
            <a:r>
              <a:rPr lang="en-US" sz="1800" dirty="0" smtClean="0">
                <a:solidFill>
                  <a:schemeClr val="tx1"/>
                </a:solidFill>
              </a:rPr>
              <a:t>A database can also be defined as a collection of information represented in coded data elements and specific relationships between those data elements </a:t>
            </a:r>
          </a:p>
          <a:p>
            <a:pPr lvl="2">
              <a:spcBef>
                <a:spcPts val="1200"/>
              </a:spcBef>
              <a:spcAft>
                <a:spcPts val="600"/>
              </a:spcAft>
            </a:pPr>
            <a:r>
              <a:rPr lang="en-US" sz="1800" dirty="0" smtClean="0">
                <a:solidFill>
                  <a:schemeClr val="tx1"/>
                </a:solidFill>
              </a:rPr>
              <a:t>Databases are cardinal components of any application which enables provision of dynamic content  and is shared across users, uses and applications</a:t>
            </a:r>
          </a:p>
          <a:p>
            <a:pPr lvl="1">
              <a:spcBef>
                <a:spcPts val="1200"/>
              </a:spcBef>
              <a:spcAft>
                <a:spcPts val="600"/>
              </a:spcAft>
            </a:pPr>
            <a:r>
              <a:rPr lang="en-US" sz="1800" b="1" dirty="0" smtClean="0">
                <a:solidFill>
                  <a:schemeClr val="tx1"/>
                </a:solidFill>
              </a:rPr>
              <a:t>Usually </a:t>
            </a:r>
            <a:r>
              <a:rPr lang="en-US" sz="1800" b="1" dirty="0">
                <a:solidFill>
                  <a:schemeClr val="tx1"/>
                </a:solidFill>
              </a:rPr>
              <a:t>in the form of </a:t>
            </a:r>
          </a:p>
          <a:p>
            <a:pPr lvl="2">
              <a:spcBef>
                <a:spcPts val="1200"/>
              </a:spcBef>
              <a:spcAft>
                <a:spcPts val="600"/>
              </a:spcAft>
            </a:pPr>
            <a:r>
              <a:rPr lang="en-US" sz="1800" b="1" dirty="0">
                <a:solidFill>
                  <a:schemeClr val="tx1"/>
                </a:solidFill>
              </a:rPr>
              <a:t>Fields: </a:t>
            </a:r>
            <a:r>
              <a:rPr lang="en-US" sz="1800" dirty="0">
                <a:solidFill>
                  <a:schemeClr val="tx1"/>
                </a:solidFill>
              </a:rPr>
              <a:t>a single value / piece of information; like a ‘cell’ in Excel</a:t>
            </a:r>
          </a:p>
          <a:p>
            <a:pPr lvl="2">
              <a:spcBef>
                <a:spcPts val="1200"/>
              </a:spcBef>
              <a:spcAft>
                <a:spcPts val="600"/>
              </a:spcAft>
            </a:pPr>
            <a:r>
              <a:rPr lang="en-US" sz="1800" b="1" dirty="0">
                <a:solidFill>
                  <a:schemeClr val="tx1"/>
                </a:solidFill>
              </a:rPr>
              <a:t>Records: </a:t>
            </a:r>
            <a:r>
              <a:rPr lang="en-US" sz="1800" dirty="0">
                <a:solidFill>
                  <a:schemeClr val="tx1"/>
                </a:solidFill>
              </a:rPr>
              <a:t>a complete set of information; composed of fields (a “row”)</a:t>
            </a:r>
          </a:p>
          <a:p>
            <a:pPr lvl="2">
              <a:spcBef>
                <a:spcPts val="1200"/>
              </a:spcBef>
              <a:spcAft>
                <a:spcPts val="600"/>
              </a:spcAft>
            </a:pPr>
            <a:r>
              <a:rPr lang="en-US" sz="1800" b="1" dirty="0">
                <a:solidFill>
                  <a:schemeClr val="tx1"/>
                </a:solidFill>
              </a:rPr>
              <a:t>File (or table): </a:t>
            </a:r>
            <a:r>
              <a:rPr lang="en-US" sz="1800" dirty="0">
                <a:solidFill>
                  <a:schemeClr val="tx1"/>
                </a:solidFill>
              </a:rPr>
              <a:t>a set of </a:t>
            </a:r>
            <a:r>
              <a:rPr lang="en-US" sz="1800" dirty="0" smtClean="0">
                <a:solidFill>
                  <a:schemeClr val="tx1"/>
                </a:solidFill>
              </a:rPr>
              <a:t>records</a:t>
            </a:r>
          </a:p>
          <a:p>
            <a:pPr lvl="1">
              <a:spcBef>
                <a:spcPts val="1200"/>
              </a:spcBef>
              <a:spcAft>
                <a:spcPts val="600"/>
              </a:spcAft>
            </a:pPr>
            <a:r>
              <a:rPr lang="en-US" sz="1800" b="1" dirty="0" smtClean="0">
                <a:solidFill>
                  <a:schemeClr val="tx1"/>
                </a:solidFill>
              </a:rPr>
              <a:t>DBMS (Database Management System) </a:t>
            </a:r>
          </a:p>
          <a:p>
            <a:pPr lvl="2">
              <a:spcBef>
                <a:spcPts val="1200"/>
              </a:spcBef>
              <a:spcAft>
                <a:spcPts val="600"/>
              </a:spcAft>
            </a:pPr>
            <a:r>
              <a:rPr lang="en-US" sz="1800" dirty="0" smtClean="0">
                <a:solidFill>
                  <a:schemeClr val="tx1"/>
                </a:solidFill>
              </a:rPr>
              <a:t>basically the software that manages your database</a:t>
            </a:r>
          </a:p>
          <a:p>
            <a:pPr lvl="2">
              <a:spcBef>
                <a:spcPts val="1200"/>
              </a:spcBef>
              <a:spcAft>
                <a:spcPts val="600"/>
              </a:spcAft>
            </a:pPr>
            <a:endParaRPr lang="en-US" sz="1800" dirty="0">
              <a:solidFill>
                <a:schemeClr val="tx1"/>
              </a:solidFill>
            </a:endParaRPr>
          </a:p>
          <a:p>
            <a:pPr>
              <a:spcBef>
                <a:spcPts val="1200"/>
              </a:spcBef>
              <a:spcAft>
                <a:spcPts val="600"/>
              </a:spcAft>
              <a:buFont typeface="Arial" charset="0"/>
              <a:buChar char="•"/>
            </a:pPr>
            <a:endParaRPr lang="en-US" sz="1800" dirty="0">
              <a:solidFill>
                <a:schemeClr val="tx1"/>
              </a:solidFill>
            </a:endParaRPr>
          </a:p>
        </p:txBody>
      </p:sp>
      <p:sp>
        <p:nvSpPr>
          <p:cNvPr id="5" name="Slide Number Placeholder 3"/>
          <p:cNvSpPr>
            <a:spLocks noGrp="1"/>
          </p:cNvSpPr>
          <p:nvPr>
            <p:ph type="sldNum" sz="quarter" idx="19"/>
          </p:nvPr>
        </p:nvSpPr>
        <p:spPr/>
        <p:txBody>
          <a:bodyPr/>
          <a:lstStyle/>
          <a:p>
            <a:r>
              <a:rPr lang="en-US">
                <a:solidFill>
                  <a:schemeClr val="tx1"/>
                </a:solidFill>
              </a:rPr>
              <a:t>Slide </a:t>
            </a:r>
            <a:fld id="{DA136D19-F46A-4E0F-B49A-61C2D00469AD}" type="slidenum">
              <a:rPr lang="en-US">
                <a:solidFill>
                  <a:schemeClr val="tx1"/>
                </a:solidFill>
              </a:rPr>
              <a:pPr/>
              <a:t>5</a:t>
            </a:fld>
            <a:endParaRPr lang="en-US">
              <a:solidFill>
                <a:schemeClr val="tx1"/>
              </a:solidFill>
            </a:endParaRPr>
          </a:p>
        </p:txBody>
      </p:sp>
      <p:sp>
        <p:nvSpPr>
          <p:cNvPr id="890884" name="SECHEAD~38114.6369907407~868772"/>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buSzTx/>
            </a:pPr>
            <a:r>
              <a:rPr lang="en-US" sz="1600" dirty="0"/>
              <a:t>Database Systems</a:t>
            </a:r>
          </a:p>
        </p:txBody>
      </p:sp>
      <p:sp>
        <p:nvSpPr>
          <p:cNvPr id="8" name="Title 7"/>
          <p:cNvSpPr txBox="1">
            <a:spLocks/>
          </p:cNvSpPr>
          <p:nvPr/>
        </p:nvSpPr>
        <p:spPr>
          <a:xfrm>
            <a:off x="161925" y="608013"/>
            <a:ext cx="8804275" cy="820737"/>
          </a:xfrm>
          <a:prstGeom prst="rect">
            <a:avLst/>
          </a:prstGeom>
        </p:spPr>
        <p:txBody>
          <a:bodyPr vert="horz" lIns="0" tIns="0" rIns="0" bIns="0" rtlCol="0" anchor="t"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effectLst/>
                <a:uLnTx/>
                <a:uFillTx/>
                <a:latin typeface="+mj-lt"/>
                <a:ea typeface="+mj-ea"/>
                <a:cs typeface="+mj-cs"/>
              </a:rPr>
              <a:t>What is a database?</a:t>
            </a:r>
            <a:endParaRPr kumimoji="0" lang="en-IN" sz="3600" b="0" i="0" u="none" strike="noStrike" kern="1200" cap="none" spc="0" normalizeH="0" baseline="0" noProof="0" dirty="0">
              <a:ln>
                <a:noFill/>
              </a:ln>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4931" name="Rectangle 3"/>
          <p:cNvSpPr>
            <a:spLocks noGrp="1" noChangeArrowheads="1"/>
          </p:cNvSpPr>
          <p:nvPr>
            <p:ph type="body" sz="half" idx="1"/>
          </p:nvPr>
        </p:nvSpPr>
        <p:spPr>
          <a:xfrm>
            <a:off x="214283" y="1571612"/>
            <a:ext cx="3929090" cy="4516451"/>
          </a:xfrm>
          <a:noFill/>
          <a:ln/>
        </p:spPr>
        <p:txBody>
          <a:bodyPr rIns="182880">
            <a:normAutofit/>
          </a:bodyPr>
          <a:lstStyle/>
          <a:p>
            <a:pPr marL="228600" lvl="1" indent="-227013" defTabSz="912813">
              <a:lnSpc>
                <a:spcPct val="99000"/>
              </a:lnSpc>
              <a:buFontTx/>
              <a:buNone/>
            </a:pPr>
            <a:r>
              <a:rPr lang="en-US" altLang="en-US" sz="2000" b="1" dirty="0">
                <a:solidFill>
                  <a:schemeClr val="tx1"/>
                </a:solidFill>
              </a:rPr>
              <a:t>What is an operating system?</a:t>
            </a:r>
          </a:p>
          <a:p>
            <a:r>
              <a:rPr lang="en-US" altLang="en-US" sz="2000" dirty="0" smtClean="0">
                <a:solidFill>
                  <a:schemeClr val="tx1"/>
                </a:solidFill>
              </a:rPr>
              <a:t>The operating system can be considered in various ways:</a:t>
            </a:r>
          </a:p>
          <a:p>
            <a:pPr lvl="1"/>
            <a:r>
              <a:rPr lang="en-US" altLang="en-US" sz="2000" dirty="0" smtClean="0">
                <a:solidFill>
                  <a:schemeClr val="tx1"/>
                </a:solidFill>
              </a:rPr>
              <a:t>an intermediary between the user software and the hardware</a:t>
            </a:r>
          </a:p>
          <a:p>
            <a:pPr lvl="1"/>
            <a:r>
              <a:rPr lang="en-US" altLang="en-US" sz="2000" dirty="0" smtClean="0">
                <a:solidFill>
                  <a:schemeClr val="tx1"/>
                </a:solidFill>
              </a:rPr>
              <a:t>an abstraction layer providing an idealized view of the computer hardware</a:t>
            </a:r>
          </a:p>
          <a:p>
            <a:pPr lvl="1"/>
            <a:r>
              <a:rPr lang="en-US" altLang="en-US" sz="2000" dirty="0" smtClean="0">
                <a:solidFill>
                  <a:schemeClr val="tx1"/>
                </a:solidFill>
              </a:rPr>
              <a:t>a virtual machine</a:t>
            </a:r>
          </a:p>
          <a:p>
            <a:pPr lvl="1"/>
            <a:r>
              <a:rPr lang="en-US" altLang="en-US" sz="2000" dirty="0" smtClean="0">
                <a:solidFill>
                  <a:schemeClr val="tx1"/>
                </a:solidFill>
              </a:rPr>
              <a:t>a set of services</a:t>
            </a:r>
            <a:endParaRPr lang="en-US" altLang="en-US" sz="2000" dirty="0">
              <a:solidFill>
                <a:schemeClr val="tx1"/>
              </a:solidFill>
            </a:endParaRPr>
          </a:p>
        </p:txBody>
      </p:sp>
      <p:pic>
        <p:nvPicPr>
          <p:cNvPr id="8" name="Picture 4"/>
          <p:cNvPicPr>
            <a:picLocks noGrp="1" noChangeAspect="1" noChangeArrowheads="1"/>
          </p:cNvPicPr>
          <p:nvPr>
            <p:ph sz="half" idx="2"/>
          </p:nvPr>
        </p:nvPicPr>
        <p:blipFill>
          <a:blip r:embed="rId4"/>
          <a:stretch>
            <a:fillRect/>
          </a:stretch>
        </p:blipFill>
        <p:spPr>
          <a:xfrm>
            <a:off x="4286248" y="1000108"/>
            <a:ext cx="4563200" cy="5037411"/>
          </a:xfrm>
          <a:noFill/>
          <a:ln/>
          <a:effectLst>
            <a:outerShdw blurRad="63500" sx="102000" sy="102000" algn="ctr" rotWithShape="0">
              <a:prstClr val="black">
                <a:alpha val="40000"/>
              </a:prstClr>
            </a:outerShdw>
          </a:effectLst>
        </p:spPr>
      </p:pic>
      <p:sp>
        <p:nvSpPr>
          <p:cNvPr id="7" name="Slide Number Placeholder 6"/>
          <p:cNvSpPr>
            <a:spLocks noGrp="1"/>
          </p:cNvSpPr>
          <p:nvPr>
            <p:ph type="sldNum" sz="quarter" idx="10"/>
          </p:nvPr>
        </p:nvSpPr>
        <p:spPr>
          <a:prstGeom prst="rect">
            <a:avLst/>
          </a:prstGeom>
        </p:spPr>
        <p:txBody>
          <a:bodyPr/>
          <a:lstStyle/>
          <a:p>
            <a:r>
              <a:rPr lang="en-GB" dirty="0"/>
              <a:t>Page </a:t>
            </a:r>
            <a:fld id="{11E3A4DE-2A4C-4E80-89CF-B650EE1CAD06}" type="slidenum">
              <a:rPr lang="en-GB"/>
              <a:pPr/>
              <a:t>6</a:t>
            </a:fld>
            <a:endParaRPr lang="en-GB" dirty="0"/>
          </a:p>
        </p:txBody>
      </p:sp>
      <p:sp>
        <p:nvSpPr>
          <p:cNvPr id="764932" name="Text Box 4"/>
          <p:cNvSpPr txBox="1">
            <a:spLocks noChangeArrowheads="1"/>
          </p:cNvSpPr>
          <p:nvPr>
            <p:custDataLst>
              <p:tags r:id="rId1"/>
            </p:custDataLst>
          </p:nvPr>
        </p:nvSpPr>
        <p:spPr bwMode="auto">
          <a:xfrm>
            <a:off x="11113" y="12700"/>
            <a:ext cx="112712" cy="127000"/>
          </a:xfrm>
          <a:prstGeom prst="rect">
            <a:avLst/>
          </a:prstGeom>
          <a:noFill/>
          <a:ln w="9525">
            <a:noFill/>
            <a:miter lim="800000"/>
            <a:headEnd/>
            <a:tailEnd/>
          </a:ln>
          <a:effectLst>
            <a:outerShdw dist="28398" dir="1593903" algn="ctr" rotWithShape="0">
              <a:schemeClr val="tx1"/>
            </a:outerShdw>
          </a:effectLst>
        </p:spPr>
        <p:txBody>
          <a:bodyPr>
            <a:spAutoFit/>
          </a:bodyPr>
          <a:lstStyle/>
          <a:p>
            <a:pPr algn="ctr" eaLnBrk="0" hangingPunct="0">
              <a:buSzTx/>
            </a:pPr>
            <a:endParaRPr lang="en-CA" sz="2800">
              <a:solidFill>
                <a:schemeClr val="tx1"/>
              </a:solidFill>
              <a:latin typeface="Times New Roman" pitchFamily="18" charset="0"/>
            </a:endParaRPr>
          </a:p>
        </p:txBody>
      </p:sp>
      <p:sp>
        <p:nvSpPr>
          <p:cNvPr id="10" name="Title 7"/>
          <p:cNvSpPr txBox="1">
            <a:spLocks/>
          </p:cNvSpPr>
          <p:nvPr/>
        </p:nvSpPr>
        <p:spPr>
          <a:xfrm>
            <a:off x="161925" y="608013"/>
            <a:ext cx="8804275" cy="820737"/>
          </a:xfrm>
          <a:prstGeom prst="rect">
            <a:avLst/>
          </a:prstGeom>
        </p:spPr>
        <p:txBody>
          <a:bodyPr vert="horz" lIns="0" tIns="0" rIns="0" bIns="0" rtlCol="0" anchor="t"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effectLst/>
                <a:uLnTx/>
                <a:uFillTx/>
                <a:latin typeface="+mj-lt"/>
                <a:ea typeface="+mj-ea"/>
                <a:cs typeface="+mj-cs"/>
              </a:rPr>
              <a:t>Operating System</a:t>
            </a:r>
            <a:endParaRPr kumimoji="0" lang="en-IN" sz="3600" b="0" i="0" u="none" strike="noStrike" kern="1200" cap="none" spc="0" normalizeH="0" baseline="0" noProof="0" dirty="0">
              <a:ln>
                <a:noFill/>
              </a:ln>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57422" y="1643050"/>
            <a:ext cx="6429420" cy="1000132"/>
          </a:xfrm>
          <a:prstGeom prst="rect">
            <a:avLst/>
          </a:prstGeom>
          <a:solidFill>
            <a:schemeClr val="bg1">
              <a:lumMod val="95000"/>
            </a:schemeClr>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chemeClr val="tx1"/>
                </a:solidFill>
              </a:rPr>
              <a:t> </a:t>
            </a:r>
            <a:r>
              <a:rPr lang="en-US" sz="1600" dirty="0" smtClean="0">
                <a:solidFill>
                  <a:schemeClr val="tx1"/>
                </a:solidFill>
              </a:rPr>
              <a:t>  Executable file - a</a:t>
            </a:r>
            <a:r>
              <a:rPr lang="en-IN" sz="1600" dirty="0" err="1" smtClean="0">
                <a:solidFill>
                  <a:schemeClr val="tx1"/>
                </a:solidFill>
              </a:rPr>
              <a:t>ttaches</a:t>
            </a:r>
            <a:r>
              <a:rPr lang="en-IN" sz="1600" dirty="0" smtClean="0">
                <a:solidFill>
                  <a:schemeClr val="tx1"/>
                </a:solidFill>
              </a:rPr>
              <a:t> </a:t>
            </a:r>
            <a:r>
              <a:rPr lang="en-IN" sz="1600" dirty="0" smtClean="0">
                <a:solidFill>
                  <a:schemeClr val="tx1"/>
                </a:solidFill>
              </a:rPr>
              <a:t>itself to a program or file </a:t>
            </a:r>
            <a:r>
              <a:rPr lang="en-IN" sz="1600" dirty="0" smtClean="0">
                <a:solidFill>
                  <a:schemeClr val="tx1"/>
                </a:solidFill>
              </a:rPr>
              <a:t> enabling </a:t>
            </a:r>
            <a:r>
              <a:rPr lang="en-IN" sz="1600" dirty="0" smtClean="0">
                <a:solidFill>
                  <a:schemeClr val="tx1"/>
                </a:solidFill>
              </a:rPr>
              <a:t>it to </a:t>
            </a:r>
            <a:r>
              <a:rPr lang="en-IN" sz="1600" dirty="0" smtClean="0">
                <a:solidFill>
                  <a:schemeClr val="tx1"/>
                </a:solidFill>
              </a:rPr>
              <a:t> </a:t>
            </a:r>
          </a:p>
          <a:p>
            <a:r>
              <a:rPr lang="en-IN" sz="1600" dirty="0" smtClean="0">
                <a:solidFill>
                  <a:schemeClr val="tx1"/>
                </a:solidFill>
              </a:rPr>
              <a:t> </a:t>
            </a:r>
            <a:r>
              <a:rPr lang="en-IN" sz="1600" dirty="0" smtClean="0">
                <a:solidFill>
                  <a:schemeClr val="tx1"/>
                </a:solidFill>
              </a:rPr>
              <a:t>  spread </a:t>
            </a:r>
            <a:r>
              <a:rPr lang="en-IN" sz="1600" dirty="0" smtClean="0">
                <a:solidFill>
                  <a:schemeClr val="tx1"/>
                </a:solidFill>
              </a:rPr>
              <a:t>from one </a:t>
            </a:r>
            <a:r>
              <a:rPr lang="en-IN" sz="1600" dirty="0" smtClean="0">
                <a:solidFill>
                  <a:schemeClr val="tx1"/>
                </a:solidFill>
              </a:rPr>
              <a:t> computer </a:t>
            </a:r>
            <a:r>
              <a:rPr lang="en-IN" sz="1600" dirty="0" smtClean="0">
                <a:solidFill>
                  <a:schemeClr val="tx1"/>
                </a:solidFill>
              </a:rPr>
              <a:t>to </a:t>
            </a:r>
            <a:r>
              <a:rPr lang="en-IN" sz="1600" dirty="0" smtClean="0">
                <a:solidFill>
                  <a:schemeClr val="tx1"/>
                </a:solidFill>
              </a:rPr>
              <a:t>another.  </a:t>
            </a:r>
            <a:r>
              <a:rPr lang="en-IN" sz="1600" b="1" dirty="0" smtClean="0">
                <a:solidFill>
                  <a:schemeClr val="tx1"/>
                </a:solidFill>
              </a:rPr>
              <a:t>Need to run the </a:t>
            </a:r>
          </a:p>
          <a:p>
            <a:r>
              <a:rPr lang="en-IN" sz="1600" b="1" dirty="0" smtClean="0">
                <a:solidFill>
                  <a:schemeClr val="tx1"/>
                </a:solidFill>
              </a:rPr>
              <a:t> </a:t>
            </a:r>
            <a:r>
              <a:rPr lang="en-IN" sz="1600" b="1" dirty="0" smtClean="0">
                <a:solidFill>
                  <a:schemeClr val="tx1"/>
                </a:solidFill>
              </a:rPr>
              <a:t>  executable file.</a:t>
            </a:r>
          </a:p>
          <a:p>
            <a:r>
              <a:rPr lang="en-IN" sz="1600" dirty="0" smtClean="0">
                <a:solidFill>
                  <a:schemeClr val="tx1"/>
                </a:solidFill>
              </a:rPr>
              <a:t>   Mildly </a:t>
            </a:r>
            <a:r>
              <a:rPr lang="en-IN" sz="1600" dirty="0" smtClean="0">
                <a:solidFill>
                  <a:schemeClr val="tx1"/>
                </a:solidFill>
              </a:rPr>
              <a:t>annoying effects </a:t>
            </a:r>
            <a:r>
              <a:rPr lang="en-IN" sz="1600" dirty="0" smtClean="0">
                <a:solidFill>
                  <a:schemeClr val="tx1"/>
                </a:solidFill>
              </a:rPr>
              <a:t>to damaging hardware</a:t>
            </a:r>
            <a:r>
              <a:rPr lang="en-IN" sz="1600" dirty="0" smtClean="0">
                <a:solidFill>
                  <a:schemeClr val="tx1"/>
                </a:solidFill>
              </a:rPr>
              <a:t>, software or </a:t>
            </a:r>
            <a:r>
              <a:rPr lang="en-IN" sz="1600" dirty="0" smtClean="0">
                <a:solidFill>
                  <a:schemeClr val="tx1"/>
                </a:solidFill>
              </a:rPr>
              <a:t> files</a:t>
            </a:r>
            <a:endParaRPr lang="en-IN" sz="1600" dirty="0">
              <a:solidFill>
                <a:schemeClr val="tx1"/>
              </a:solidFill>
            </a:endParaRPr>
          </a:p>
        </p:txBody>
      </p:sp>
      <p:sp>
        <p:nvSpPr>
          <p:cNvPr id="3" name="Content Placeholder 2"/>
          <p:cNvSpPr>
            <a:spLocks noGrp="1"/>
          </p:cNvSpPr>
          <p:nvPr>
            <p:ph idx="1"/>
          </p:nvPr>
        </p:nvSpPr>
        <p:spPr>
          <a:xfrm>
            <a:off x="170546" y="1270226"/>
            <a:ext cx="8823600" cy="515700"/>
          </a:xfrm>
        </p:spPr>
        <p:txBody>
          <a:bodyPr/>
          <a:lstStyle/>
          <a:p>
            <a:r>
              <a:rPr lang="en-US" b="1" dirty="0" smtClean="0">
                <a:solidFill>
                  <a:schemeClr val="tx1"/>
                </a:solidFill>
              </a:rPr>
              <a:t>Risks to your computer’s security include</a:t>
            </a:r>
            <a:r>
              <a:rPr lang="en-US" dirty="0" smtClean="0">
                <a:solidFill>
                  <a:schemeClr val="tx1"/>
                </a:solidFill>
              </a:rPr>
              <a:t>:</a:t>
            </a:r>
            <a:br>
              <a:rPr lang="en-US" dirty="0" smtClean="0">
                <a:solidFill>
                  <a:schemeClr val="tx1"/>
                </a:solidFill>
              </a:rPr>
            </a:br>
            <a:endParaRPr lang="en-US" dirty="0">
              <a:solidFill>
                <a:schemeClr val="tx1"/>
              </a:solidFill>
            </a:endParaRPr>
          </a:p>
        </p:txBody>
      </p:sp>
      <p:sp>
        <p:nvSpPr>
          <p:cNvPr id="4" name="Slide Number Placeholder 3"/>
          <p:cNvSpPr>
            <a:spLocks noGrp="1"/>
          </p:cNvSpPr>
          <p:nvPr>
            <p:ph type="sldNum" sz="quarter" idx="19"/>
          </p:nvPr>
        </p:nvSpPr>
        <p:spPr/>
        <p:txBody>
          <a:bodyPr/>
          <a:lstStyle/>
          <a:p>
            <a:r>
              <a:rPr lang="en-US" smtClean="0"/>
              <a:t>Slide </a:t>
            </a:r>
            <a:fld id="{FE86B490-A9C0-411C-9DAD-3F4945B4264B}" type="slidenum">
              <a:rPr lang="en-US" smtClean="0"/>
              <a:pPr/>
              <a:t>7</a:t>
            </a:fld>
            <a:endParaRPr lang="en-US"/>
          </a:p>
        </p:txBody>
      </p:sp>
      <p:sp>
        <p:nvSpPr>
          <p:cNvPr id="5" name="Footer Placeholder 4"/>
          <p:cNvSpPr>
            <a:spLocks noGrp="1"/>
          </p:cNvSpPr>
          <p:nvPr>
            <p:ph type="ftr" sz="quarter" idx="20"/>
          </p:nvPr>
        </p:nvSpPr>
        <p:spPr/>
        <p:txBody>
          <a:bodyPr/>
          <a:lstStyle/>
          <a:p>
            <a:r>
              <a:rPr lang="en-US" smtClean="0"/>
              <a:t> </a:t>
            </a:r>
            <a:endParaRPr lang="en-US" dirty="0"/>
          </a:p>
        </p:txBody>
      </p:sp>
      <p:sp>
        <p:nvSpPr>
          <p:cNvPr id="6" name="Title 7"/>
          <p:cNvSpPr txBox="1">
            <a:spLocks/>
          </p:cNvSpPr>
          <p:nvPr/>
        </p:nvSpPr>
        <p:spPr>
          <a:xfrm>
            <a:off x="161925" y="322247"/>
            <a:ext cx="8804275" cy="820737"/>
          </a:xfrm>
          <a:prstGeom prst="rect">
            <a:avLst/>
          </a:prstGeom>
        </p:spPr>
        <p:txBody>
          <a:bodyPr vert="horz" lIns="0" tIns="0" rIns="0" bIns="0" rtlCol="0" anchor="t"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effectLst/>
                <a:uLnTx/>
                <a:uFillTx/>
                <a:latin typeface="+mj-lt"/>
                <a:ea typeface="+mj-ea"/>
                <a:cs typeface="+mj-cs"/>
              </a:rPr>
              <a:t>The leading risks</a:t>
            </a:r>
            <a:r>
              <a:rPr kumimoji="0" lang="en-US" sz="3600" b="0" i="0" u="none" strike="noStrike" kern="1200" cap="none" spc="0" normalizeH="0" noProof="0" dirty="0" smtClean="0">
                <a:ln>
                  <a:noFill/>
                </a:ln>
                <a:effectLst/>
                <a:uLnTx/>
                <a:uFillTx/>
                <a:latin typeface="+mj-lt"/>
                <a:ea typeface="+mj-ea"/>
                <a:cs typeface="+mj-cs"/>
              </a:rPr>
              <a:t> and threats</a:t>
            </a:r>
            <a:endParaRPr kumimoji="0" lang="en-IN" sz="3600" b="0" i="0" u="none" strike="noStrike" kern="1200" cap="none" spc="0" normalizeH="0" baseline="0" noProof="0" dirty="0">
              <a:ln>
                <a:noFill/>
              </a:ln>
              <a:effectLst/>
              <a:uLnTx/>
              <a:uFillTx/>
              <a:latin typeface="+mj-lt"/>
              <a:ea typeface="+mj-ea"/>
              <a:cs typeface="+mj-cs"/>
            </a:endParaRPr>
          </a:p>
        </p:txBody>
      </p:sp>
      <p:sp>
        <p:nvSpPr>
          <p:cNvPr id="9" name="Rounded Rectangle 8"/>
          <p:cNvSpPr/>
          <p:nvPr/>
        </p:nvSpPr>
        <p:spPr>
          <a:xfrm>
            <a:off x="642910" y="1643050"/>
            <a:ext cx="1857388" cy="1000132"/>
          </a:xfrm>
          <a:prstGeom prst="roundRect">
            <a:avLst>
              <a:gd name="adj" fmla="val 9203"/>
            </a:avLst>
          </a:prstGeom>
          <a:ln>
            <a:solidFill>
              <a:schemeClr val="accent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Viruses</a:t>
            </a:r>
            <a:endParaRPr lang="en-IN" sz="2400" b="1" dirty="0"/>
          </a:p>
        </p:txBody>
      </p:sp>
      <p:sp>
        <p:nvSpPr>
          <p:cNvPr id="11" name="Rectangle 10"/>
          <p:cNvSpPr/>
          <p:nvPr/>
        </p:nvSpPr>
        <p:spPr>
          <a:xfrm>
            <a:off x="2357422" y="2786058"/>
            <a:ext cx="6429420" cy="1000132"/>
          </a:xfrm>
          <a:prstGeom prst="rect">
            <a:avLst/>
          </a:prstGeom>
          <a:solidFill>
            <a:schemeClr val="bg1">
              <a:lumMod val="95000"/>
            </a:schemeClr>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600" dirty="0" smtClean="0">
                <a:solidFill>
                  <a:schemeClr val="tx1"/>
                </a:solidFill>
              </a:rPr>
              <a:t>   Similar </a:t>
            </a:r>
            <a:r>
              <a:rPr lang="en-IN" sz="1600" dirty="0" smtClean="0">
                <a:solidFill>
                  <a:schemeClr val="tx1"/>
                </a:solidFill>
              </a:rPr>
              <a:t>to a virus by </a:t>
            </a:r>
            <a:r>
              <a:rPr lang="en-IN" sz="1600" dirty="0" smtClean="0">
                <a:solidFill>
                  <a:schemeClr val="tx1"/>
                </a:solidFill>
              </a:rPr>
              <a:t>design</a:t>
            </a:r>
            <a:r>
              <a:rPr lang="en-IN" sz="1600" dirty="0" smtClean="0">
                <a:solidFill>
                  <a:schemeClr val="tx1"/>
                </a:solidFill>
              </a:rPr>
              <a:t>. </a:t>
            </a:r>
            <a:r>
              <a:rPr lang="en-IN" sz="1600" b="1" dirty="0" smtClean="0">
                <a:solidFill>
                  <a:schemeClr val="tx1"/>
                </a:solidFill>
              </a:rPr>
              <a:t>It </a:t>
            </a:r>
            <a:r>
              <a:rPr lang="en-IN" sz="1600" b="1" dirty="0" smtClean="0">
                <a:solidFill>
                  <a:schemeClr val="tx1"/>
                </a:solidFill>
              </a:rPr>
              <a:t>has the capability to travel </a:t>
            </a:r>
            <a:r>
              <a:rPr lang="en-IN" sz="1600" b="1" dirty="0" smtClean="0">
                <a:solidFill>
                  <a:schemeClr val="tx1"/>
                </a:solidFill>
              </a:rPr>
              <a:t>from </a:t>
            </a:r>
          </a:p>
          <a:p>
            <a:r>
              <a:rPr lang="en-IN" sz="1600" b="1" dirty="0" smtClean="0">
                <a:solidFill>
                  <a:schemeClr val="tx1"/>
                </a:solidFill>
              </a:rPr>
              <a:t>   computer to computer without </a:t>
            </a:r>
            <a:r>
              <a:rPr lang="en-IN" sz="1600" b="1" dirty="0" smtClean="0">
                <a:solidFill>
                  <a:schemeClr val="tx1"/>
                </a:solidFill>
              </a:rPr>
              <a:t>any human </a:t>
            </a:r>
            <a:r>
              <a:rPr lang="en-IN" sz="1600" b="1" dirty="0" smtClean="0">
                <a:solidFill>
                  <a:schemeClr val="tx1"/>
                </a:solidFill>
              </a:rPr>
              <a:t>action.</a:t>
            </a:r>
          </a:p>
          <a:p>
            <a:r>
              <a:rPr lang="en-US" sz="1600" b="1" dirty="0" smtClean="0">
                <a:solidFill>
                  <a:schemeClr val="tx1"/>
                </a:solidFill>
              </a:rPr>
              <a:t> </a:t>
            </a:r>
            <a:r>
              <a:rPr lang="en-US" sz="1600" b="1" dirty="0" smtClean="0">
                <a:solidFill>
                  <a:schemeClr val="tx1"/>
                </a:solidFill>
              </a:rPr>
              <a:t>  </a:t>
            </a:r>
            <a:r>
              <a:rPr lang="en-IN" sz="1600" dirty="0" smtClean="0">
                <a:solidFill>
                  <a:schemeClr val="tx1"/>
                </a:solidFill>
              </a:rPr>
              <a:t>Capability </a:t>
            </a:r>
            <a:r>
              <a:rPr lang="en-IN" sz="1600" dirty="0" smtClean="0">
                <a:solidFill>
                  <a:schemeClr val="tx1"/>
                </a:solidFill>
              </a:rPr>
              <a:t>to </a:t>
            </a:r>
            <a:r>
              <a:rPr lang="en-IN" sz="1600" dirty="0" smtClean="0">
                <a:solidFill>
                  <a:schemeClr val="tx1"/>
                </a:solidFill>
              </a:rPr>
              <a:t>replicating </a:t>
            </a:r>
            <a:r>
              <a:rPr lang="en-IN" sz="1600" dirty="0" smtClean="0">
                <a:solidFill>
                  <a:schemeClr val="tx1"/>
                </a:solidFill>
              </a:rPr>
              <a:t>itself on your system - </a:t>
            </a:r>
            <a:r>
              <a:rPr lang="en-IN" sz="1600" b="1" dirty="0" smtClean="0">
                <a:solidFill>
                  <a:schemeClr val="tx1"/>
                </a:solidFill>
              </a:rPr>
              <a:t>it could send out </a:t>
            </a:r>
            <a:endParaRPr lang="en-IN" sz="1600" b="1" dirty="0" smtClean="0">
              <a:solidFill>
                <a:schemeClr val="tx1"/>
              </a:solidFill>
            </a:endParaRPr>
          </a:p>
          <a:p>
            <a:r>
              <a:rPr lang="en-IN" sz="1600" b="1" dirty="0" smtClean="0">
                <a:solidFill>
                  <a:schemeClr val="tx1"/>
                </a:solidFill>
              </a:rPr>
              <a:t> </a:t>
            </a:r>
            <a:r>
              <a:rPr lang="en-IN" sz="1600" b="1" dirty="0" smtClean="0">
                <a:solidFill>
                  <a:schemeClr val="tx1"/>
                </a:solidFill>
              </a:rPr>
              <a:t>  hundreds </a:t>
            </a:r>
            <a:r>
              <a:rPr lang="en-IN" sz="1600" b="1" dirty="0" smtClean="0">
                <a:solidFill>
                  <a:schemeClr val="tx1"/>
                </a:solidFill>
              </a:rPr>
              <a:t>or thousands of copies of </a:t>
            </a:r>
            <a:r>
              <a:rPr lang="en-IN" sz="1600" b="1" dirty="0" smtClean="0">
                <a:solidFill>
                  <a:schemeClr val="tx1"/>
                </a:solidFill>
              </a:rPr>
              <a:t>itself.</a:t>
            </a:r>
            <a:endParaRPr lang="en-IN" sz="1600" b="1" dirty="0" smtClean="0">
              <a:solidFill>
                <a:schemeClr val="tx1"/>
              </a:solidFill>
            </a:endParaRPr>
          </a:p>
        </p:txBody>
      </p:sp>
      <p:sp>
        <p:nvSpPr>
          <p:cNvPr id="12" name="Rounded Rectangle 11"/>
          <p:cNvSpPr/>
          <p:nvPr/>
        </p:nvSpPr>
        <p:spPr>
          <a:xfrm>
            <a:off x="642910" y="2786058"/>
            <a:ext cx="1857388" cy="1000132"/>
          </a:xfrm>
          <a:prstGeom prst="roundRect">
            <a:avLst>
              <a:gd name="adj" fmla="val 9203"/>
            </a:avLst>
          </a:prstGeom>
          <a:ln>
            <a:solidFill>
              <a:schemeClr val="accent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Worms</a:t>
            </a:r>
            <a:endParaRPr lang="en-IN" sz="2400" b="1" dirty="0"/>
          </a:p>
        </p:txBody>
      </p:sp>
      <p:sp>
        <p:nvSpPr>
          <p:cNvPr id="13" name="Rectangle 12"/>
          <p:cNvSpPr/>
          <p:nvPr/>
        </p:nvSpPr>
        <p:spPr>
          <a:xfrm>
            <a:off x="2357422" y="3929066"/>
            <a:ext cx="6429420" cy="1000132"/>
          </a:xfrm>
          <a:prstGeom prst="rect">
            <a:avLst/>
          </a:prstGeom>
          <a:solidFill>
            <a:schemeClr val="bg1">
              <a:lumMod val="95000"/>
            </a:schemeClr>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chemeClr val="tx1"/>
                </a:solidFill>
              </a:rPr>
              <a:t>   Tricky program – </a:t>
            </a:r>
            <a:r>
              <a:rPr lang="en-US" sz="1600" b="1" dirty="0" smtClean="0">
                <a:solidFill>
                  <a:schemeClr val="tx1"/>
                </a:solidFill>
              </a:rPr>
              <a:t>appears to be useful.</a:t>
            </a:r>
          </a:p>
          <a:p>
            <a:r>
              <a:rPr lang="en-US" sz="1600" dirty="0" smtClean="0">
                <a:solidFill>
                  <a:schemeClr val="tx1"/>
                </a:solidFill>
              </a:rPr>
              <a:t>   Affects can vary – can be annoying/malicious. </a:t>
            </a:r>
            <a:r>
              <a:rPr lang="en-US" sz="1600" b="1" dirty="0" smtClean="0">
                <a:solidFill>
                  <a:schemeClr val="tx1"/>
                </a:solidFill>
              </a:rPr>
              <a:t>Do not replicate</a:t>
            </a:r>
            <a:r>
              <a:rPr lang="en-US" sz="1600" dirty="0" smtClean="0">
                <a:solidFill>
                  <a:schemeClr val="tx1"/>
                </a:solidFill>
              </a:rPr>
              <a:t>.</a:t>
            </a:r>
          </a:p>
          <a:p>
            <a:r>
              <a:rPr lang="en-IN" sz="1600" dirty="0" smtClean="0">
                <a:solidFill>
                  <a:schemeClr val="tx1"/>
                </a:solidFill>
              </a:rPr>
              <a:t>   </a:t>
            </a:r>
            <a:r>
              <a:rPr lang="en-IN" sz="1600" b="1" dirty="0" smtClean="0">
                <a:solidFill>
                  <a:schemeClr val="tx1"/>
                </a:solidFill>
              </a:rPr>
              <a:t>Known </a:t>
            </a:r>
            <a:r>
              <a:rPr lang="en-IN" sz="1600" b="1" dirty="0" smtClean="0">
                <a:solidFill>
                  <a:schemeClr val="tx1"/>
                </a:solidFill>
              </a:rPr>
              <a:t>to create a backdoor </a:t>
            </a:r>
            <a:r>
              <a:rPr lang="en-IN" sz="1600" dirty="0" smtClean="0">
                <a:solidFill>
                  <a:schemeClr val="tx1"/>
                </a:solidFill>
              </a:rPr>
              <a:t>on your computer that gives </a:t>
            </a:r>
            <a:endParaRPr lang="en-IN" sz="1600" dirty="0" smtClean="0">
              <a:solidFill>
                <a:schemeClr val="tx1"/>
              </a:solidFill>
            </a:endParaRPr>
          </a:p>
          <a:p>
            <a:r>
              <a:rPr lang="en-IN" sz="1600" dirty="0" smtClean="0">
                <a:solidFill>
                  <a:schemeClr val="tx1"/>
                </a:solidFill>
              </a:rPr>
              <a:t> </a:t>
            </a:r>
            <a:r>
              <a:rPr lang="en-IN" sz="1600" dirty="0" smtClean="0">
                <a:solidFill>
                  <a:schemeClr val="tx1"/>
                </a:solidFill>
              </a:rPr>
              <a:t>  malicious users </a:t>
            </a:r>
            <a:r>
              <a:rPr lang="en-IN" sz="1600" dirty="0" smtClean="0">
                <a:solidFill>
                  <a:schemeClr val="tx1"/>
                </a:solidFill>
              </a:rPr>
              <a:t>access to your </a:t>
            </a:r>
            <a:r>
              <a:rPr lang="en-IN" sz="1600" dirty="0" smtClean="0">
                <a:solidFill>
                  <a:schemeClr val="tx1"/>
                </a:solidFill>
              </a:rPr>
              <a:t>system.</a:t>
            </a:r>
            <a:endParaRPr lang="en-IN" sz="1600" dirty="0" smtClean="0">
              <a:solidFill>
                <a:schemeClr val="tx1"/>
              </a:solidFill>
            </a:endParaRPr>
          </a:p>
        </p:txBody>
      </p:sp>
      <p:sp>
        <p:nvSpPr>
          <p:cNvPr id="14" name="Rounded Rectangle 13"/>
          <p:cNvSpPr/>
          <p:nvPr/>
        </p:nvSpPr>
        <p:spPr>
          <a:xfrm>
            <a:off x="642910" y="3929066"/>
            <a:ext cx="1857388" cy="1000132"/>
          </a:xfrm>
          <a:prstGeom prst="roundRect">
            <a:avLst>
              <a:gd name="adj" fmla="val 9203"/>
            </a:avLst>
          </a:prstGeom>
          <a:ln>
            <a:solidFill>
              <a:schemeClr val="accent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Trojans</a:t>
            </a:r>
            <a:endParaRPr lang="en-IN" sz="2400" b="1" dirty="0"/>
          </a:p>
        </p:txBody>
      </p:sp>
      <p:sp>
        <p:nvSpPr>
          <p:cNvPr id="15" name="Rectangle 14"/>
          <p:cNvSpPr/>
          <p:nvPr/>
        </p:nvSpPr>
        <p:spPr>
          <a:xfrm>
            <a:off x="2285984" y="5072074"/>
            <a:ext cx="6500858" cy="1000132"/>
          </a:xfrm>
          <a:prstGeom prst="rect">
            <a:avLst/>
          </a:prstGeom>
          <a:solidFill>
            <a:schemeClr val="bg1">
              <a:lumMod val="95000"/>
            </a:schemeClr>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sz="1600" dirty="0" smtClean="0">
                <a:solidFill>
                  <a:schemeClr val="tx1"/>
                </a:solidFill>
              </a:rPr>
              <a:t> </a:t>
            </a:r>
            <a:r>
              <a:rPr lang="en-IN" sz="1600" dirty="0" smtClean="0">
                <a:solidFill>
                  <a:schemeClr val="tx1"/>
                </a:solidFill>
              </a:rPr>
              <a:t>   Software </a:t>
            </a:r>
            <a:r>
              <a:rPr lang="en-IN" sz="1600" dirty="0" smtClean="0">
                <a:solidFill>
                  <a:schemeClr val="tx1"/>
                </a:solidFill>
              </a:rPr>
              <a:t>that </a:t>
            </a:r>
            <a:r>
              <a:rPr lang="en-IN" sz="1600" b="1" dirty="0" smtClean="0">
                <a:solidFill>
                  <a:schemeClr val="tx1"/>
                </a:solidFill>
              </a:rPr>
              <a:t>self-installs </a:t>
            </a:r>
            <a:r>
              <a:rPr lang="en-IN" sz="1600" dirty="0" smtClean="0">
                <a:solidFill>
                  <a:schemeClr val="tx1"/>
                </a:solidFill>
              </a:rPr>
              <a:t>on a computer, </a:t>
            </a:r>
            <a:r>
              <a:rPr lang="en-IN" sz="1600" b="1" dirty="0" smtClean="0">
                <a:solidFill>
                  <a:schemeClr val="tx1"/>
                </a:solidFill>
              </a:rPr>
              <a:t>enabling information </a:t>
            </a:r>
            <a:endParaRPr lang="en-IN" sz="1600" b="1" dirty="0" smtClean="0">
              <a:solidFill>
                <a:schemeClr val="tx1"/>
              </a:solidFill>
            </a:endParaRPr>
          </a:p>
          <a:p>
            <a:r>
              <a:rPr lang="en-IN" sz="1600" b="1" dirty="0" smtClean="0">
                <a:solidFill>
                  <a:schemeClr val="tx1"/>
                </a:solidFill>
              </a:rPr>
              <a:t> </a:t>
            </a:r>
            <a:r>
              <a:rPr lang="en-IN" sz="1600" b="1" dirty="0" smtClean="0">
                <a:solidFill>
                  <a:schemeClr val="tx1"/>
                </a:solidFill>
              </a:rPr>
              <a:t>   to be gathered </a:t>
            </a:r>
            <a:r>
              <a:rPr lang="en-IN" sz="1600" b="1" dirty="0" smtClean="0">
                <a:solidFill>
                  <a:schemeClr val="tx1"/>
                </a:solidFill>
              </a:rPr>
              <a:t>covertly </a:t>
            </a:r>
            <a:r>
              <a:rPr lang="en-IN" sz="1600" dirty="0" smtClean="0">
                <a:solidFill>
                  <a:schemeClr val="tx1"/>
                </a:solidFill>
              </a:rPr>
              <a:t>about a person's Internet use, passwords, </a:t>
            </a:r>
            <a:endParaRPr lang="en-IN" sz="1600" dirty="0" smtClean="0">
              <a:solidFill>
                <a:schemeClr val="tx1"/>
              </a:solidFill>
            </a:endParaRPr>
          </a:p>
          <a:p>
            <a:r>
              <a:rPr lang="en-IN" sz="1600" dirty="0" smtClean="0">
                <a:solidFill>
                  <a:schemeClr val="tx1"/>
                </a:solidFill>
              </a:rPr>
              <a:t> </a:t>
            </a:r>
            <a:r>
              <a:rPr lang="en-IN" sz="1600" dirty="0" smtClean="0">
                <a:solidFill>
                  <a:schemeClr val="tx1"/>
                </a:solidFill>
              </a:rPr>
              <a:t>   etc. </a:t>
            </a:r>
            <a:r>
              <a:rPr lang="en-IN" sz="1600" b="1" dirty="0" smtClean="0">
                <a:solidFill>
                  <a:schemeClr val="tx1"/>
                </a:solidFill>
              </a:rPr>
              <a:t>May </a:t>
            </a:r>
            <a:r>
              <a:rPr lang="en-IN" sz="1600" b="1" dirty="0" smtClean="0">
                <a:solidFill>
                  <a:schemeClr val="tx1"/>
                </a:solidFill>
              </a:rPr>
              <a:t>send such information to another entity without </a:t>
            </a:r>
            <a:r>
              <a:rPr lang="en-IN" sz="1600" b="1" dirty="0" smtClean="0">
                <a:solidFill>
                  <a:schemeClr val="tx1"/>
                </a:solidFill>
              </a:rPr>
              <a:t>the </a:t>
            </a:r>
          </a:p>
          <a:p>
            <a:r>
              <a:rPr lang="en-IN" sz="1600" b="1" dirty="0" smtClean="0">
                <a:solidFill>
                  <a:schemeClr val="tx1"/>
                </a:solidFill>
              </a:rPr>
              <a:t> </a:t>
            </a:r>
            <a:r>
              <a:rPr lang="en-IN" sz="1600" b="1" dirty="0" smtClean="0">
                <a:solidFill>
                  <a:schemeClr val="tx1"/>
                </a:solidFill>
              </a:rPr>
              <a:t>   consumer's consent.</a:t>
            </a:r>
            <a:endParaRPr lang="en-IN" sz="1600" b="1" dirty="0" smtClean="0">
              <a:solidFill>
                <a:schemeClr val="tx1"/>
              </a:solidFill>
            </a:endParaRPr>
          </a:p>
        </p:txBody>
      </p:sp>
      <p:sp>
        <p:nvSpPr>
          <p:cNvPr id="16" name="Rounded Rectangle 15"/>
          <p:cNvSpPr/>
          <p:nvPr/>
        </p:nvSpPr>
        <p:spPr>
          <a:xfrm>
            <a:off x="642910" y="5072074"/>
            <a:ext cx="1857388" cy="1000132"/>
          </a:xfrm>
          <a:prstGeom prst="roundRect">
            <a:avLst>
              <a:gd name="adj" fmla="val 9203"/>
            </a:avLst>
          </a:prstGeom>
          <a:ln>
            <a:solidFill>
              <a:schemeClr val="accent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Spyware</a:t>
            </a:r>
            <a:endParaRPr lang="en-IN" sz="2400" b="1"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0546" y="1357298"/>
            <a:ext cx="8823600" cy="4747394"/>
          </a:xfrm>
        </p:spPr>
        <p:txBody>
          <a:bodyPr>
            <a:normAutofit/>
          </a:bodyPr>
          <a:lstStyle/>
          <a:p>
            <a:pPr marL="457200" indent="-457200">
              <a:spcAft>
                <a:spcPts val="600"/>
              </a:spcAft>
              <a:buFont typeface="Arial" pitchFamily="34" charset="0"/>
              <a:buChar char="•"/>
            </a:pPr>
            <a:r>
              <a:rPr lang="en-US" sz="2400" dirty="0" smtClean="0">
                <a:solidFill>
                  <a:schemeClr val="tx1"/>
                </a:solidFill>
              </a:rPr>
              <a:t>OS is responsible for ensuring that the </a:t>
            </a:r>
            <a:r>
              <a:rPr lang="en-US" sz="2400" b="1" dirty="0" smtClean="0">
                <a:solidFill>
                  <a:schemeClr val="tx1"/>
                </a:solidFill>
              </a:rPr>
              <a:t>users</a:t>
            </a:r>
            <a:r>
              <a:rPr lang="en-US" sz="2400" dirty="0" smtClean="0">
                <a:solidFill>
                  <a:schemeClr val="tx1"/>
                </a:solidFill>
              </a:rPr>
              <a:t> are securely </a:t>
            </a:r>
            <a:r>
              <a:rPr lang="en-US" sz="2400" b="1" dirty="0" smtClean="0">
                <a:solidFill>
                  <a:schemeClr val="tx1"/>
                </a:solidFill>
              </a:rPr>
              <a:t>authenticated and controlled </a:t>
            </a:r>
          </a:p>
          <a:p>
            <a:pPr marL="457200" indent="-457200">
              <a:spcAft>
                <a:spcPts val="600"/>
              </a:spcAft>
              <a:buFont typeface="Arial" pitchFamily="34" charset="0"/>
              <a:buChar char="•"/>
            </a:pPr>
            <a:r>
              <a:rPr lang="en-US" sz="2400" dirty="0" smtClean="0">
                <a:solidFill>
                  <a:schemeClr val="tx1"/>
                </a:solidFill>
              </a:rPr>
              <a:t>Operating system comes with many security vulnerabilities</a:t>
            </a:r>
          </a:p>
          <a:p>
            <a:pPr marL="457200" indent="-457200">
              <a:spcAft>
                <a:spcPts val="600"/>
              </a:spcAft>
              <a:buFont typeface="Arial" pitchFamily="34" charset="0"/>
              <a:buChar char="•"/>
            </a:pPr>
            <a:r>
              <a:rPr lang="en-US" sz="2400" dirty="0" smtClean="0">
                <a:solidFill>
                  <a:schemeClr val="tx1"/>
                </a:solidFill>
              </a:rPr>
              <a:t>Firewall stops most Internet based attacks, however, they cannot stop all outside attacks</a:t>
            </a:r>
          </a:p>
          <a:p>
            <a:pPr marL="457200" indent="-457200">
              <a:spcAft>
                <a:spcPts val="600"/>
              </a:spcAft>
              <a:buFont typeface="Arial" pitchFamily="34" charset="0"/>
              <a:buChar char="•"/>
            </a:pPr>
            <a:r>
              <a:rPr lang="en-US" sz="2400" dirty="0" smtClean="0">
                <a:solidFill>
                  <a:schemeClr val="tx1"/>
                </a:solidFill>
              </a:rPr>
              <a:t>Firewalls are less effective for attacks within the corporation</a:t>
            </a:r>
          </a:p>
          <a:p>
            <a:pPr marL="457200" indent="-457200">
              <a:spcAft>
                <a:spcPts val="600"/>
              </a:spcAft>
              <a:buFont typeface="Arial" pitchFamily="34" charset="0"/>
              <a:buChar char="•"/>
            </a:pPr>
            <a:r>
              <a:rPr lang="en-US" sz="2400" dirty="0" smtClean="0">
                <a:solidFill>
                  <a:schemeClr val="tx1"/>
                </a:solidFill>
              </a:rPr>
              <a:t>Operating system security is required to achieve the three basic objectives of security (CIA): </a:t>
            </a:r>
            <a:r>
              <a:rPr lang="en-US" sz="2400" b="1" dirty="0" smtClean="0">
                <a:solidFill>
                  <a:schemeClr val="tx1"/>
                </a:solidFill>
              </a:rPr>
              <a:t>Confidentiality, Integrity and Availability</a:t>
            </a:r>
            <a:r>
              <a:rPr lang="en-US" sz="2400" b="1" dirty="0" smtClean="0">
                <a:solidFill>
                  <a:schemeClr val="tx1"/>
                </a:solidFill>
              </a:rPr>
              <a:t>.</a:t>
            </a:r>
            <a:endParaRPr lang="en-US" sz="2400" b="1" dirty="0" smtClean="0">
              <a:solidFill>
                <a:schemeClr val="tx1"/>
              </a:solidFill>
            </a:endParaRPr>
          </a:p>
        </p:txBody>
      </p:sp>
      <p:sp>
        <p:nvSpPr>
          <p:cNvPr id="4" name="Title 7"/>
          <p:cNvSpPr txBox="1">
            <a:spLocks/>
          </p:cNvSpPr>
          <p:nvPr/>
        </p:nvSpPr>
        <p:spPr>
          <a:xfrm>
            <a:off x="161925" y="322247"/>
            <a:ext cx="8804275" cy="820737"/>
          </a:xfrm>
          <a:prstGeom prst="rect">
            <a:avLst/>
          </a:prstGeom>
        </p:spPr>
        <p:txBody>
          <a:bodyPr vert="horz" lIns="0" tIns="0" rIns="0" bIns="0" rtlCol="0" anchor="t"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effectLst/>
                <a:uLnTx/>
                <a:uFillTx/>
                <a:latin typeface="+mj-lt"/>
                <a:ea typeface="+mj-ea"/>
                <a:cs typeface="+mj-cs"/>
              </a:rPr>
              <a:t>Operating System</a:t>
            </a:r>
            <a:r>
              <a:rPr kumimoji="0" lang="en-US" sz="3600" b="0" i="0" u="none" strike="noStrike" kern="1200" cap="none" spc="0" normalizeH="0" noProof="0" dirty="0" smtClean="0">
                <a:ln>
                  <a:noFill/>
                </a:ln>
                <a:effectLst/>
                <a:uLnTx/>
                <a:uFillTx/>
                <a:latin typeface="+mj-lt"/>
                <a:ea typeface="+mj-ea"/>
                <a:cs typeface="+mj-cs"/>
              </a:rPr>
              <a:t> security</a:t>
            </a:r>
            <a:endParaRPr kumimoji="0" lang="en-IN" sz="3600" b="0" i="0" u="none" strike="noStrike" kern="1200" cap="none" spc="0" normalizeH="0" baseline="0" noProof="0" dirty="0">
              <a:ln>
                <a:noFill/>
              </a:ln>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sz="quarter" idx="1"/>
          </p:nvPr>
        </p:nvSpPr>
        <p:spPr>
          <a:xfrm>
            <a:off x="161925" y="1752600"/>
            <a:ext cx="8804275" cy="3819540"/>
          </a:xfrm>
        </p:spPr>
        <p:txBody>
          <a:bodyPr>
            <a:normAutofit/>
          </a:bodyPr>
          <a:lstStyle/>
          <a:p>
            <a:pPr marL="342900" indent="-342900">
              <a:buFont typeface="Arial" pitchFamily="34" charset="0"/>
              <a:buChar char="•"/>
            </a:pPr>
            <a:r>
              <a:rPr lang="en-US" dirty="0" smtClean="0"/>
              <a:t>Just </a:t>
            </a:r>
            <a:r>
              <a:rPr lang="en-US" b="1" dirty="0" smtClean="0"/>
              <a:t>keep your system </a:t>
            </a:r>
            <a:r>
              <a:rPr lang="en-US" b="1" dirty="0" smtClean="0"/>
              <a:t>up-to-date </a:t>
            </a:r>
            <a:r>
              <a:rPr lang="en-US" dirty="0" smtClean="0"/>
              <a:t>with the latest software available.</a:t>
            </a:r>
          </a:p>
          <a:p>
            <a:pPr marL="342900" indent="-342900">
              <a:buFont typeface="Arial" pitchFamily="34" charset="0"/>
              <a:buChar char="•"/>
            </a:pPr>
            <a:endParaRPr lang="en-US" dirty="0" smtClean="0"/>
          </a:p>
          <a:p>
            <a:pPr marL="342900" indent="-342900">
              <a:buFont typeface="Arial" pitchFamily="34" charset="0"/>
              <a:buChar char="•"/>
            </a:pPr>
            <a:r>
              <a:rPr lang="en-US" dirty="0" smtClean="0"/>
              <a:t>Online criminals are constantly at work devising new ways to attack your computer and invade your privacy. Fortunately, </a:t>
            </a:r>
            <a:r>
              <a:rPr lang="en-US" b="1" dirty="0" smtClean="0"/>
              <a:t>software companies </a:t>
            </a:r>
            <a:r>
              <a:rPr lang="en-US" dirty="0" smtClean="0"/>
              <a:t>work even harder to counter those threats and to </a:t>
            </a:r>
            <a:r>
              <a:rPr lang="en-US" b="1" dirty="0" smtClean="0"/>
              <a:t>provide you with updated tools that you can use to protect your PC. </a:t>
            </a:r>
          </a:p>
          <a:p>
            <a:pPr marL="342900" indent="-342900">
              <a:buFont typeface="Arial" pitchFamily="34" charset="0"/>
              <a:buChar char="•"/>
            </a:pPr>
            <a:endParaRPr lang="en-US" dirty="0" smtClean="0"/>
          </a:p>
          <a:p>
            <a:pPr marL="342900" indent="-342900">
              <a:buFont typeface="Arial" pitchFamily="34" charset="0"/>
              <a:buChar char="•"/>
            </a:pPr>
            <a:r>
              <a:rPr lang="en-US" dirty="0" smtClean="0"/>
              <a:t>You should </a:t>
            </a:r>
            <a:r>
              <a:rPr lang="en-US" b="1" dirty="0" smtClean="0"/>
              <a:t>regularly update your computer operating system with security updates provided by the manufacturer</a:t>
            </a:r>
            <a:r>
              <a:rPr lang="en-US" dirty="0" smtClean="0"/>
              <a:t>. The same goes for your Web browser and other important applications, including your antivirus and antispyware </a:t>
            </a:r>
            <a:r>
              <a:rPr lang="en-US" dirty="0" smtClean="0"/>
              <a:t>programs.</a:t>
            </a:r>
            <a:endParaRPr lang="en-US" dirty="0"/>
          </a:p>
        </p:txBody>
      </p:sp>
      <p:sp>
        <p:nvSpPr>
          <p:cNvPr id="4" name="Title 7"/>
          <p:cNvSpPr txBox="1">
            <a:spLocks/>
          </p:cNvSpPr>
          <p:nvPr/>
        </p:nvSpPr>
        <p:spPr>
          <a:xfrm>
            <a:off x="161925" y="322247"/>
            <a:ext cx="8804275" cy="820737"/>
          </a:xfrm>
          <a:prstGeom prst="rect">
            <a:avLst/>
          </a:prstGeom>
        </p:spPr>
        <p:txBody>
          <a:bodyPr vert="horz" lIns="0" tIns="0" rIns="0" bIns="0" rtlCol="0" anchor="t"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effectLst/>
                <a:uLnTx/>
                <a:uFillTx/>
                <a:latin typeface="+mj-lt"/>
                <a:ea typeface="+mj-ea"/>
                <a:cs typeface="+mj-cs"/>
              </a:rPr>
              <a:t>Keep you Operating System updated</a:t>
            </a:r>
            <a:endParaRPr kumimoji="0" lang="en-IN" sz="3600" b="0" i="0" u="none" strike="noStrike" kern="1200" cap="none" spc="0" normalizeH="0" baseline="0" noProof="0" dirty="0">
              <a:ln>
                <a:noFill/>
              </a:ln>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SLIDEELEMTYPE" val="41"/>
</p:tagLst>
</file>

<file path=ppt/theme/theme1.xml><?xml version="1.0" encoding="utf-8"?>
<a:theme xmlns:a="http://schemas.openxmlformats.org/drawingml/2006/main" name="1_Theme2">
  <a:themeElements>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fontScheme name="tb4_onscreen_v2.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20000"/>
          </a:spcAft>
          <a:buClrTx/>
          <a:buSzPct val="90000"/>
          <a:buFontTx/>
          <a:buNone/>
          <a:tabLst/>
          <a:defRPr kumimoji="0" lang="en-GB" sz="2000" b="0" i="0" u="none" strike="noStrike" cap="none" normalizeH="0" baseline="0" smtClean="0">
            <a:ln>
              <a:noFill/>
            </a:ln>
            <a:solidFill>
              <a:schemeClr val="bg2"/>
            </a:solidFill>
            <a:effectLst/>
            <a:latin typeface="Arial" pitchFamily="34" charset="0"/>
            <a:cs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20000"/>
          </a:spcAft>
          <a:buClrTx/>
          <a:buSzPct val="90000"/>
          <a:buFontTx/>
          <a:buNone/>
          <a:tabLst/>
          <a:defRPr kumimoji="0" lang="en-GB" sz="2000" b="0" i="0" u="none" strike="noStrike" cap="none" normalizeH="0" baseline="0" smtClean="0">
            <a:ln>
              <a:noFill/>
            </a:ln>
            <a:solidFill>
              <a:schemeClr val="bg2"/>
            </a:solidFill>
            <a:effectLst/>
            <a:latin typeface="Arial" pitchFamily="34" charset="0"/>
            <a:cs typeface="Arial" pitchFamily="34" charset="0"/>
          </a:defRPr>
        </a:defPPr>
      </a:lstStyle>
    </a:lnDef>
  </a:objectDefaults>
  <a:extraClrSchemeLst>
    <a:extraClrScheme>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clrMap bg1="lt1" tx1="dk1" bg2="lt2" tx2="dk2" accent1="accent1" accent2="accent2" accent3="accent3" accent4="accent4" accent5="accent5" accent6="accent6" hlink="hlink" folHlink="folHlink"/>
    </a:extraClrScheme>
    <a:extraClrScheme>
      <a:clrScheme name="tb4_onscreen_v2.1 2">
        <a:dk1>
          <a:srgbClr val="FED8D6"/>
        </a:dk1>
        <a:lt1>
          <a:srgbClr val="FFFFFF"/>
        </a:lt1>
        <a:dk2>
          <a:srgbClr val="7B0A14"/>
        </a:dk2>
        <a:lt2>
          <a:srgbClr val="FDB1AD"/>
        </a:lt2>
        <a:accent1>
          <a:srgbClr val="FD8B84"/>
        </a:accent1>
        <a:accent2>
          <a:srgbClr val="FB3D32"/>
        </a:accent2>
        <a:accent3>
          <a:srgbClr val="BFAAAA"/>
        </a:accent3>
        <a:accent4>
          <a:srgbClr val="DADADA"/>
        </a:accent4>
        <a:accent5>
          <a:srgbClr val="FEC4C2"/>
        </a:accent5>
        <a:accent6>
          <a:srgbClr val="E3362C"/>
        </a:accent6>
        <a:hlink>
          <a:srgbClr val="BF0509"/>
        </a:hlink>
        <a:folHlink>
          <a:srgbClr val="FFFFFF"/>
        </a:folHlink>
      </a:clrScheme>
      <a:clrMap bg1="dk2" tx1="lt1" bg2="dk1" tx2="lt2" accent1="accent1" accent2="accent2" accent3="accent3" accent4="accent4" accent5="accent5" accent6="accent6" hlink="hlink" folHlink="folHlink"/>
    </a:extraClrScheme>
    <a:extraClrScheme>
      <a:clrScheme name="tb4_onscreen_v2.1 3">
        <a:dk1>
          <a:srgbClr val="1B1112"/>
        </a:dk1>
        <a:lt1>
          <a:srgbClr val="FFFFFF"/>
        </a:lt1>
        <a:dk2>
          <a:srgbClr val="AA9F98"/>
        </a:dk2>
        <a:lt2>
          <a:srgbClr val="564242"/>
        </a:lt2>
        <a:accent1>
          <a:srgbClr val="CCC5C1"/>
        </a:accent1>
        <a:accent2>
          <a:srgbClr val="DDD9D6"/>
        </a:accent2>
        <a:accent3>
          <a:srgbClr val="FFFFFF"/>
        </a:accent3>
        <a:accent4>
          <a:srgbClr val="150D0E"/>
        </a:accent4>
        <a:accent5>
          <a:srgbClr val="E2DFDD"/>
        </a:accent5>
        <a:accent6>
          <a:srgbClr val="C8C4C2"/>
        </a:accent6>
        <a:hlink>
          <a:srgbClr val="EEECEA"/>
        </a:hlink>
        <a:folHlink>
          <a:srgbClr val="1B1112"/>
        </a:folHlink>
      </a:clrScheme>
      <a:clrMap bg1="lt1" tx1="dk1" bg2="lt2" tx2="dk2" accent1="accent1" accent2="accent2" accent3="accent3" accent4="accent4" accent5="accent5" accent6="accent6" hlink="hlink" folHlink="folHlink"/>
    </a:extraClrScheme>
    <a:extraClrScheme>
      <a:clrScheme name="tb4_onscreen_v2.1 4">
        <a:dk1>
          <a:srgbClr val="EEECEA"/>
        </a:dk1>
        <a:lt1>
          <a:srgbClr val="FFFFFF"/>
        </a:lt1>
        <a:dk2>
          <a:srgbClr val="1B1112"/>
        </a:dk2>
        <a:lt2>
          <a:srgbClr val="DDD9D6"/>
        </a:lt2>
        <a:accent1>
          <a:srgbClr val="CCC5C1"/>
        </a:accent1>
        <a:accent2>
          <a:srgbClr val="AA9F98"/>
        </a:accent2>
        <a:accent3>
          <a:srgbClr val="ABAAAA"/>
        </a:accent3>
        <a:accent4>
          <a:srgbClr val="DADADA"/>
        </a:accent4>
        <a:accent5>
          <a:srgbClr val="E2DFDD"/>
        </a:accent5>
        <a:accent6>
          <a:srgbClr val="9A9089"/>
        </a:accent6>
        <a:hlink>
          <a:srgbClr val="564242"/>
        </a:hlink>
        <a:folHlink>
          <a:srgbClr val="FFFFFF"/>
        </a:folHlink>
      </a:clrScheme>
      <a:clrMap bg1="dk2" tx1="lt1" bg2="dk1" tx2="lt2" accent1="accent1" accent2="accent2" accent3="accent3" accent4="accent4" accent5="accent5" accent6="accent6" hlink="hlink" folHlink="folHlink"/>
    </a:extraClrScheme>
    <a:extraClrScheme>
      <a:clrScheme name="tb4_onscreen_v2.1 5">
        <a:dk1>
          <a:srgbClr val="3A4972"/>
        </a:dk1>
        <a:lt1>
          <a:srgbClr val="FFFFFF"/>
        </a:lt1>
        <a:dk2>
          <a:srgbClr val="3DA8D5"/>
        </a:dk2>
        <a:lt2>
          <a:srgbClr val="2666A6"/>
        </a:lt2>
        <a:accent1>
          <a:srgbClr val="8BCBE6"/>
        </a:accent1>
        <a:accent2>
          <a:srgbClr val="B1DCEE"/>
        </a:accent2>
        <a:accent3>
          <a:srgbClr val="FFFFFF"/>
        </a:accent3>
        <a:accent4>
          <a:srgbClr val="303D60"/>
        </a:accent4>
        <a:accent5>
          <a:srgbClr val="C4E2F0"/>
        </a:accent5>
        <a:accent6>
          <a:srgbClr val="A0C7D8"/>
        </a:accent6>
        <a:hlink>
          <a:srgbClr val="D8EEF7"/>
        </a:hlink>
        <a:folHlink>
          <a:srgbClr val="3A4972"/>
        </a:folHlink>
      </a:clrScheme>
      <a:clrMap bg1="lt1" tx1="dk1" bg2="lt2" tx2="dk2" accent1="accent1" accent2="accent2" accent3="accent3" accent4="accent4" accent5="accent5" accent6="accent6" hlink="hlink" folHlink="folHlink"/>
    </a:extraClrScheme>
    <a:extraClrScheme>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clrMap bg1="dk2" tx1="lt1" bg2="dk1" tx2="lt2" accent1="accent1" accent2="accent2" accent3="accent3" accent4="accent4" accent5="accent5" accent6="accent6" hlink="hlink" folHlink="folHlink"/>
    </a:extraClrScheme>
    <a:extraClrScheme>
      <a:clrScheme name="tb4_onscreen_v2.1 7">
        <a:dk1>
          <a:srgbClr val="633A11"/>
        </a:dk1>
        <a:lt1>
          <a:srgbClr val="FFFFFF"/>
        </a:lt1>
        <a:dk2>
          <a:srgbClr val="C3A26C"/>
        </a:dk2>
        <a:lt2>
          <a:srgbClr val="8C5110"/>
        </a:lt2>
        <a:accent1>
          <a:srgbClr val="D5BD97"/>
        </a:accent1>
        <a:accent2>
          <a:srgbClr val="E7DAC4"/>
        </a:accent2>
        <a:accent3>
          <a:srgbClr val="FFFFFF"/>
        </a:accent3>
        <a:accent4>
          <a:srgbClr val="53300D"/>
        </a:accent4>
        <a:accent5>
          <a:srgbClr val="E7DBC9"/>
        </a:accent5>
        <a:accent6>
          <a:srgbClr val="D1C5B1"/>
        </a:accent6>
        <a:hlink>
          <a:srgbClr val="F3ECE2"/>
        </a:hlink>
        <a:folHlink>
          <a:srgbClr val="633A11"/>
        </a:folHlink>
      </a:clrScheme>
      <a:clrMap bg1="lt1" tx1="dk1" bg2="lt2" tx2="dk2" accent1="accent1" accent2="accent2" accent3="accent3" accent4="accent4" accent5="accent5" accent6="accent6" hlink="hlink" folHlink="folHlink"/>
    </a:extraClrScheme>
    <a:extraClrScheme>
      <a:clrScheme name="tb4_onscreen_v2.1 8">
        <a:dk1>
          <a:srgbClr val="F3ECE2"/>
        </a:dk1>
        <a:lt1>
          <a:srgbClr val="FFFFFF"/>
        </a:lt1>
        <a:dk2>
          <a:srgbClr val="633A11"/>
        </a:dk2>
        <a:lt2>
          <a:srgbClr val="E7DAC4"/>
        </a:lt2>
        <a:accent1>
          <a:srgbClr val="D5BD97"/>
        </a:accent1>
        <a:accent2>
          <a:srgbClr val="C3A26C"/>
        </a:accent2>
        <a:accent3>
          <a:srgbClr val="B7AEAA"/>
        </a:accent3>
        <a:accent4>
          <a:srgbClr val="DADADA"/>
        </a:accent4>
        <a:accent5>
          <a:srgbClr val="E7DBC9"/>
        </a:accent5>
        <a:accent6>
          <a:srgbClr val="B09261"/>
        </a:accent6>
        <a:hlink>
          <a:srgbClr val="8C5110"/>
        </a:hlink>
        <a:folHlink>
          <a:srgbClr val="FFFFFF"/>
        </a:folHlink>
      </a:clrScheme>
      <a:clrMap bg1="dk2" tx1="lt1" bg2="dk1" tx2="lt2" accent1="accent1" accent2="accent2" accent3="accent3" accent4="accent4" accent5="accent5" accent6="accent6" hlink="hlink" folHlink="folHlink"/>
    </a:extraClrScheme>
    <a:extraClrScheme>
      <a:clrScheme name="tb4_onscreen_v2.1 9">
        <a:dk1>
          <a:srgbClr val="707014"/>
        </a:dk1>
        <a:lt1>
          <a:srgbClr val="FFFFFF"/>
        </a:lt1>
        <a:dk2>
          <a:srgbClr val="AFCC0D"/>
        </a:dk2>
        <a:lt2>
          <a:srgbClr val="8D9C00"/>
        </a:lt2>
        <a:accent1>
          <a:srgbClr val="CFE06E"/>
        </a:accent1>
        <a:accent2>
          <a:srgbClr val="DFEB9E"/>
        </a:accent2>
        <a:accent3>
          <a:srgbClr val="FFFFFF"/>
        </a:accent3>
        <a:accent4>
          <a:srgbClr val="5F5F0F"/>
        </a:accent4>
        <a:accent5>
          <a:srgbClr val="E4EDBA"/>
        </a:accent5>
        <a:accent6>
          <a:srgbClr val="CAD58F"/>
        </a:accent6>
        <a:hlink>
          <a:srgbClr val="EFF5CF"/>
        </a:hlink>
        <a:folHlink>
          <a:srgbClr val="707014"/>
        </a:folHlink>
      </a:clrScheme>
      <a:clrMap bg1="lt1" tx1="dk1" bg2="lt2" tx2="dk2" accent1="accent1" accent2="accent2" accent3="accent3" accent4="accent4" accent5="accent5" accent6="accent6" hlink="hlink" folHlink="folHlink"/>
    </a:extraClrScheme>
    <a:extraClrScheme>
      <a:clrScheme name="tb4_onscreen_v2.1 10">
        <a:dk1>
          <a:srgbClr val="EFF5CF"/>
        </a:dk1>
        <a:lt1>
          <a:srgbClr val="FFFFFF"/>
        </a:lt1>
        <a:dk2>
          <a:srgbClr val="707014"/>
        </a:dk2>
        <a:lt2>
          <a:srgbClr val="DFEB9E"/>
        </a:lt2>
        <a:accent1>
          <a:srgbClr val="CFE06E"/>
        </a:accent1>
        <a:accent2>
          <a:srgbClr val="AFCC0D"/>
        </a:accent2>
        <a:accent3>
          <a:srgbClr val="BBBBAA"/>
        </a:accent3>
        <a:accent4>
          <a:srgbClr val="DADADA"/>
        </a:accent4>
        <a:accent5>
          <a:srgbClr val="E4EDBA"/>
        </a:accent5>
        <a:accent6>
          <a:srgbClr val="9EB90B"/>
        </a:accent6>
        <a:hlink>
          <a:srgbClr val="8D9C00"/>
        </a:hlink>
        <a:folHlink>
          <a:srgbClr val="FFFFFF"/>
        </a:folHlink>
      </a:clrScheme>
      <a:clrMap bg1="dk2" tx1="lt1" bg2="dk1" tx2="lt2" accent1="accent1" accent2="accent2" accent3="accent3" accent4="accent4" accent5="accent5" accent6="accent6" hlink="hlink" folHlink="folHlink"/>
    </a:extraClrScheme>
    <a:extraClrScheme>
      <a:clrScheme name="tb4_onscreen_v2.1 11">
        <a:dk1>
          <a:srgbClr val="9E540A"/>
        </a:dk1>
        <a:lt1>
          <a:srgbClr val="FFFFFF"/>
        </a:lt1>
        <a:dk2>
          <a:srgbClr val="FE7200"/>
        </a:dk2>
        <a:lt2>
          <a:srgbClr val="D4510A"/>
        </a:lt2>
        <a:accent1>
          <a:srgbClr val="FEAA66"/>
        </a:accent1>
        <a:accent2>
          <a:srgbClr val="FFC799"/>
        </a:accent2>
        <a:accent3>
          <a:srgbClr val="FFFFFF"/>
        </a:accent3>
        <a:accent4>
          <a:srgbClr val="864607"/>
        </a:accent4>
        <a:accent5>
          <a:srgbClr val="FED2B8"/>
        </a:accent5>
        <a:accent6>
          <a:srgbClr val="E7B48A"/>
        </a:accent6>
        <a:hlink>
          <a:srgbClr val="FFE3CC"/>
        </a:hlink>
        <a:folHlink>
          <a:srgbClr val="9E540A"/>
        </a:folHlink>
      </a:clrScheme>
      <a:clrMap bg1="lt1" tx1="dk1" bg2="lt2" tx2="dk2" accent1="accent1" accent2="accent2" accent3="accent3" accent4="accent4" accent5="accent5" accent6="accent6" hlink="hlink" folHlink="folHlink"/>
    </a:extraClrScheme>
    <a:extraClrScheme>
      <a:clrScheme name="tb4_onscreen_v2.1 12">
        <a:dk1>
          <a:srgbClr val="FFE3CC"/>
        </a:dk1>
        <a:lt1>
          <a:srgbClr val="FFFFFF"/>
        </a:lt1>
        <a:dk2>
          <a:srgbClr val="9E540A"/>
        </a:dk2>
        <a:lt2>
          <a:srgbClr val="FFC799"/>
        </a:lt2>
        <a:accent1>
          <a:srgbClr val="FEAA66"/>
        </a:accent1>
        <a:accent2>
          <a:srgbClr val="FE7200"/>
        </a:accent2>
        <a:accent3>
          <a:srgbClr val="CCB3AA"/>
        </a:accent3>
        <a:accent4>
          <a:srgbClr val="DADADA"/>
        </a:accent4>
        <a:accent5>
          <a:srgbClr val="FED2B8"/>
        </a:accent5>
        <a:accent6>
          <a:srgbClr val="E66700"/>
        </a:accent6>
        <a:hlink>
          <a:srgbClr val="D4510A"/>
        </a:hlink>
        <a:folHlink>
          <a:srgbClr val="FFFF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wC">
  <a:themeElements>
    <a:clrScheme name="Custom 1">
      <a:dk1>
        <a:srgbClr val="000000"/>
      </a:dk1>
      <a:lt1>
        <a:srgbClr val="FFFFFF"/>
      </a:lt1>
      <a:dk2>
        <a:srgbClr val="3A4972"/>
      </a:dk2>
      <a:lt2>
        <a:srgbClr val="B1DCEE"/>
      </a:lt2>
      <a:accent1>
        <a:srgbClr val="2666A6"/>
      </a:accent1>
      <a:accent2>
        <a:srgbClr val="3DA8D5"/>
      </a:accent2>
      <a:accent3>
        <a:srgbClr val="8BCBE6"/>
      </a:accent3>
      <a:accent4>
        <a:srgbClr val="B1DCEE"/>
      </a:accent4>
      <a:accent5>
        <a:srgbClr val="D8EEF7"/>
      </a:accent5>
      <a:accent6>
        <a:srgbClr val="3A4972"/>
      </a:accent6>
      <a:hlink>
        <a:srgbClr val="3DA8D5"/>
      </a:hlink>
      <a:folHlink>
        <a:srgbClr val="3A49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err="1" smtClean="0">
            <a:solidFill>
              <a:schemeClr val="tx2"/>
            </a:soli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1893</TotalTime>
  <Words>1879</Words>
  <Application>Microsoft Office PowerPoint</Application>
  <PresentationFormat>On-screen Show (4:3)</PresentationFormat>
  <Paragraphs>226</Paragraphs>
  <Slides>21</Slides>
  <Notes>21</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1_Theme2</vt:lpstr>
      <vt:lpstr>PwC</vt:lpstr>
      <vt:lpstr>Slide 1</vt:lpstr>
      <vt:lpstr>Agenda</vt:lpstr>
      <vt:lpstr>Data and Information</vt:lpstr>
      <vt:lpstr>Data and Information</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USER</cp:lastModifiedBy>
  <cp:revision>254</cp:revision>
  <dcterms:created xsi:type="dcterms:W3CDTF">2006-08-16T00:00:00Z</dcterms:created>
  <dcterms:modified xsi:type="dcterms:W3CDTF">2013-09-19T16:51:22Z</dcterms:modified>
</cp:coreProperties>
</file>